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71" r:id="rId12"/>
    <p:sldId id="272" r:id="rId13"/>
    <p:sldId id="273" r:id="rId14"/>
  </p:sldIdLst>
  <p:sldSz cx="12192000" cy="6858000"/>
  <p:notesSz cx="6858000" cy="9144000"/>
  <p:embeddedFontLst>
    <p:embeddedFont>
      <p:font typeface="OPPOSans L" panose="02010600030101010101" charset="-122"/>
      <p:regular r:id="rId15"/>
    </p:embeddedFont>
    <p:embeddedFont>
      <p:font typeface="等线" panose="02010600030101010101" pitchFamily="2" charset="-122"/>
      <p:regular r:id="rId16"/>
      <p:bold r:id="rId17"/>
    </p:embeddedFont>
    <p:embeddedFont>
      <p:font typeface="Source Han Sans" panose="02010600030101010101" charset="-122"/>
      <p:regular r:id="rId18"/>
    </p:embeddedFont>
    <p:embeddedFont>
      <p:font typeface="OPPOSans B" panose="02010600030101010101" charset="-122"/>
      <p:regular r:id="rId19"/>
    </p:embeddedFont>
    <p:embeddedFont>
      <p:font typeface="思源黑体 CN Bold" panose="020B0800000000000000" pitchFamily="34" charset="-122"/>
      <p:bold r:id="rId20"/>
    </p:embeddedFont>
    <p:embeddedFont>
      <p:font typeface="方正大黑_GBK" panose="03000509000000000000" pitchFamily="65" charset="-122"/>
      <p:regular r:id="rId21"/>
    </p:embeddedFont>
    <p:embeddedFont>
      <p:font typeface="思源黑体 CN Regular" panose="020B0500000000000000" pitchFamily="34" charset="-122"/>
      <p:regular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3" d="100"/>
          <a:sy n="83" d="100"/>
        </p:scale>
        <p:origin x="6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V="1">
            <a:off x="663109" y="466987"/>
            <a:ext cx="10858500" cy="5807868"/>
          </a:xfrm>
          <a:prstGeom prst="roundRect">
            <a:avLst>
              <a:gd name="adj" fmla="val 12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342900" sx="102000" sy="102000" algn="ctr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 flipV="1">
            <a:off x="506702" y="3639685"/>
            <a:ext cx="134051" cy="178768"/>
          </a:xfrm>
          <a:prstGeom prst="triangle">
            <a:avLst>
              <a:gd name="adj" fmla="val 77809"/>
            </a:avLst>
          </a:prstGeom>
          <a:solidFill>
            <a:schemeClr val="tx2">
              <a:lumMod val="75000"/>
              <a:lumOff val="25000"/>
            </a:schemeClr>
          </a:soli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V="1">
            <a:off x="780164" y="590413"/>
            <a:ext cx="10631672" cy="5673599"/>
          </a:xfrm>
          <a:prstGeom prst="roundRect">
            <a:avLst>
              <a:gd name="adj" fmla="val 1238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blurRad="342900" sx="102000" sy="102000" algn="ctr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 flipV="1">
            <a:off x="11550070" y="3637391"/>
            <a:ext cx="134051" cy="190973"/>
          </a:xfrm>
          <a:prstGeom prst="triangle">
            <a:avLst>
              <a:gd name="adj" fmla="val 76388"/>
            </a:avLst>
          </a:prstGeom>
          <a:solidFill>
            <a:schemeClr val="tx2">
              <a:lumMod val="75000"/>
              <a:lumOff val="25000"/>
            </a:schemeClr>
          </a:soli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5400000">
            <a:off x="2910338" y="1340705"/>
            <a:ext cx="2508647" cy="7359655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5400000">
            <a:off x="2732738" y="1734624"/>
            <a:ext cx="2240101" cy="6571819"/>
          </a:xfrm>
          <a:prstGeom prst="triangle">
            <a:avLst/>
          </a:prstGeom>
          <a:noFill/>
          <a:ln w="9525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6200000" flipH="1">
            <a:off x="6778431" y="1340707"/>
            <a:ext cx="2508647" cy="7359655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6200000" flipH="1">
            <a:off x="7224577" y="1734626"/>
            <a:ext cx="2240101" cy="6571819"/>
          </a:xfrm>
          <a:prstGeom prst="triangle">
            <a:avLst/>
          </a:prstGeom>
          <a:noFill/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l="894" t="2388" r="2080" b="53003"/>
          <a:stretch>
            <a:fillRect/>
          </a:stretch>
        </p:blipFill>
        <p:spPr>
          <a:xfrm flipV="1">
            <a:off x="479419" y="3900484"/>
            <a:ext cx="11233163" cy="2508650"/>
          </a:xfrm>
          <a:custGeom>
            <a:avLst/>
            <a:gdLst>
              <a:gd name="connsiteX0" fmla="*/ 0 w 11233163"/>
              <a:gd name="connsiteY0" fmla="*/ 0 h 2508650"/>
              <a:gd name="connsiteX1" fmla="*/ 119800 w 11233163"/>
              <a:gd name="connsiteY1" fmla="*/ 0 h 2508650"/>
              <a:gd name="connsiteX2" fmla="*/ 11113363 w 11233163"/>
              <a:gd name="connsiteY2" fmla="*/ 0 h 2508650"/>
              <a:gd name="connsiteX3" fmla="*/ 11233163 w 11233163"/>
              <a:gd name="connsiteY3" fmla="*/ 0 h 2508650"/>
              <a:gd name="connsiteX4" fmla="*/ 11233163 w 11233163"/>
              <a:gd name="connsiteY4" fmla="*/ 134274 h 2508650"/>
              <a:gd name="connsiteX5" fmla="*/ 11228872 w 11233163"/>
              <a:gd name="connsiteY5" fmla="*/ 134274 h 2508650"/>
              <a:gd name="connsiteX6" fmla="*/ 11232884 w 11233163"/>
              <a:gd name="connsiteY6" fmla="*/ 158590 h 2508650"/>
              <a:gd name="connsiteX7" fmla="*/ 5616582 w 11233163"/>
              <a:gd name="connsiteY7" fmla="*/ 2508650 h 2508650"/>
              <a:gd name="connsiteX8" fmla="*/ 279 w 11233163"/>
              <a:gd name="connsiteY8" fmla="*/ 158590 h 2508650"/>
              <a:gd name="connsiteX9" fmla="*/ 4291 w 11233163"/>
              <a:gd name="connsiteY9" fmla="*/ 134274 h 2508650"/>
              <a:gd name="connsiteX10" fmla="*/ 0 w 11233163"/>
              <a:gd name="connsiteY10" fmla="*/ 134274 h 2508650"/>
            </a:gdLst>
            <a:ahLst/>
            <a:cxnLst/>
            <a:rect l="l" t="t" r="r" b="b"/>
            <a:pathLst>
              <a:path w="11233163" h="2508650">
                <a:moveTo>
                  <a:pt x="0" y="0"/>
                </a:moveTo>
                <a:lnTo>
                  <a:pt x="119800" y="0"/>
                </a:lnTo>
                <a:lnTo>
                  <a:pt x="11113363" y="0"/>
                </a:lnTo>
                <a:lnTo>
                  <a:pt x="11233163" y="0"/>
                </a:lnTo>
                <a:lnTo>
                  <a:pt x="11233163" y="134274"/>
                </a:lnTo>
                <a:lnTo>
                  <a:pt x="11228872" y="134274"/>
                </a:lnTo>
                <a:lnTo>
                  <a:pt x="11232884" y="158590"/>
                </a:lnTo>
                <a:cubicBezTo>
                  <a:pt x="11194777" y="791711"/>
                  <a:pt x="7277068" y="2508650"/>
                  <a:pt x="5616582" y="2508650"/>
                </a:cubicBezTo>
                <a:cubicBezTo>
                  <a:pt x="3956096" y="2508650"/>
                  <a:pt x="38386" y="791711"/>
                  <a:pt x="279" y="158590"/>
                </a:cubicBezTo>
                <a:lnTo>
                  <a:pt x="4291" y="134274"/>
                </a:lnTo>
                <a:lnTo>
                  <a:pt x="0" y="13427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标题 1"/>
          <p:cNvSpPr txBox="1"/>
          <p:nvPr/>
        </p:nvSpPr>
        <p:spPr>
          <a:xfrm flipV="1">
            <a:off x="479419" y="3900484"/>
            <a:ext cx="11233163" cy="2508650"/>
          </a:xfrm>
          <a:custGeom>
            <a:avLst/>
            <a:gdLst>
              <a:gd name="connsiteX0" fmla="*/ 0 w 11233163"/>
              <a:gd name="connsiteY0" fmla="*/ 0 h 2508650"/>
              <a:gd name="connsiteX1" fmla="*/ 119800 w 11233163"/>
              <a:gd name="connsiteY1" fmla="*/ 0 h 2508650"/>
              <a:gd name="connsiteX2" fmla="*/ 11113363 w 11233163"/>
              <a:gd name="connsiteY2" fmla="*/ 0 h 2508650"/>
              <a:gd name="connsiteX3" fmla="*/ 11233163 w 11233163"/>
              <a:gd name="connsiteY3" fmla="*/ 0 h 2508650"/>
              <a:gd name="connsiteX4" fmla="*/ 11233163 w 11233163"/>
              <a:gd name="connsiteY4" fmla="*/ 134274 h 2508650"/>
              <a:gd name="connsiteX5" fmla="*/ 11228872 w 11233163"/>
              <a:gd name="connsiteY5" fmla="*/ 134274 h 2508650"/>
              <a:gd name="connsiteX6" fmla="*/ 11232884 w 11233163"/>
              <a:gd name="connsiteY6" fmla="*/ 158590 h 2508650"/>
              <a:gd name="connsiteX7" fmla="*/ 5616582 w 11233163"/>
              <a:gd name="connsiteY7" fmla="*/ 2508650 h 2508650"/>
              <a:gd name="connsiteX8" fmla="*/ 279 w 11233163"/>
              <a:gd name="connsiteY8" fmla="*/ 158590 h 2508650"/>
              <a:gd name="connsiteX9" fmla="*/ 4291 w 11233163"/>
              <a:gd name="connsiteY9" fmla="*/ 134274 h 2508650"/>
              <a:gd name="connsiteX10" fmla="*/ 0 w 11233163"/>
              <a:gd name="connsiteY10" fmla="*/ 134274 h 2508650"/>
            </a:gdLst>
            <a:ahLst/>
            <a:cxnLst/>
            <a:rect l="l" t="t" r="r" b="b"/>
            <a:pathLst>
              <a:path w="11233163" h="2508650">
                <a:moveTo>
                  <a:pt x="0" y="0"/>
                </a:moveTo>
                <a:lnTo>
                  <a:pt x="119800" y="0"/>
                </a:lnTo>
                <a:lnTo>
                  <a:pt x="11113363" y="0"/>
                </a:lnTo>
                <a:lnTo>
                  <a:pt x="11233163" y="0"/>
                </a:lnTo>
                <a:lnTo>
                  <a:pt x="11233163" y="134274"/>
                </a:lnTo>
                <a:lnTo>
                  <a:pt x="11228872" y="134274"/>
                </a:lnTo>
                <a:lnTo>
                  <a:pt x="11232884" y="158590"/>
                </a:lnTo>
                <a:cubicBezTo>
                  <a:pt x="11194777" y="791711"/>
                  <a:pt x="7277068" y="2508650"/>
                  <a:pt x="5616582" y="2508650"/>
                </a:cubicBezTo>
                <a:cubicBezTo>
                  <a:pt x="3956096" y="2508650"/>
                  <a:pt x="38386" y="791711"/>
                  <a:pt x="279" y="158590"/>
                </a:cubicBezTo>
                <a:lnTo>
                  <a:pt x="4291" y="134274"/>
                </a:lnTo>
                <a:lnTo>
                  <a:pt x="0" y="13427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alphaModFix amt="20000"/>
          </a:blip>
          <a:srcRect l="4313" t="56843" r="4313" b="6746"/>
          <a:stretch>
            <a:fillRect/>
          </a:stretch>
        </p:blipFill>
        <p:spPr>
          <a:xfrm>
            <a:off x="479421" y="3900484"/>
            <a:ext cx="11233163" cy="2508650"/>
          </a:xfrm>
          <a:custGeom>
            <a:avLst/>
            <a:gdLst>
              <a:gd name="connsiteX0" fmla="*/ 5616582 w 11233163"/>
              <a:gd name="connsiteY0" fmla="*/ 0 h 2508650"/>
              <a:gd name="connsiteX1" fmla="*/ 11232884 w 11233163"/>
              <a:gd name="connsiteY1" fmla="*/ 2350060 h 2508650"/>
              <a:gd name="connsiteX2" fmla="*/ 11228872 w 11233163"/>
              <a:gd name="connsiteY2" fmla="*/ 2374376 h 2508650"/>
              <a:gd name="connsiteX3" fmla="*/ 11233163 w 11233163"/>
              <a:gd name="connsiteY3" fmla="*/ 2374376 h 2508650"/>
              <a:gd name="connsiteX4" fmla="*/ 11233163 w 11233163"/>
              <a:gd name="connsiteY4" fmla="*/ 2508650 h 2508650"/>
              <a:gd name="connsiteX5" fmla="*/ 11113363 w 11233163"/>
              <a:gd name="connsiteY5" fmla="*/ 2508650 h 2508650"/>
              <a:gd name="connsiteX6" fmla="*/ 119800 w 11233163"/>
              <a:gd name="connsiteY6" fmla="*/ 2508650 h 2508650"/>
              <a:gd name="connsiteX7" fmla="*/ 0 w 11233163"/>
              <a:gd name="connsiteY7" fmla="*/ 2508650 h 2508650"/>
              <a:gd name="connsiteX8" fmla="*/ 0 w 11233163"/>
              <a:gd name="connsiteY8" fmla="*/ 2374376 h 2508650"/>
              <a:gd name="connsiteX9" fmla="*/ 4291 w 11233163"/>
              <a:gd name="connsiteY9" fmla="*/ 2374376 h 2508650"/>
              <a:gd name="connsiteX10" fmla="*/ 279 w 11233163"/>
              <a:gd name="connsiteY10" fmla="*/ 2350060 h 2508650"/>
              <a:gd name="connsiteX11" fmla="*/ 5616582 w 11233163"/>
              <a:gd name="connsiteY11" fmla="*/ 0 h 2508650"/>
            </a:gdLst>
            <a:ahLst/>
            <a:cxnLst/>
            <a:rect l="l" t="t" r="r" b="b"/>
            <a:pathLst>
              <a:path w="11233163" h="2508650">
                <a:moveTo>
                  <a:pt x="5616582" y="0"/>
                </a:moveTo>
                <a:cubicBezTo>
                  <a:pt x="7277068" y="0"/>
                  <a:pt x="11194777" y="1716939"/>
                  <a:pt x="11232884" y="2350060"/>
                </a:cubicBezTo>
                <a:lnTo>
                  <a:pt x="11228872" y="2374376"/>
                </a:lnTo>
                <a:lnTo>
                  <a:pt x="11233163" y="2374376"/>
                </a:lnTo>
                <a:lnTo>
                  <a:pt x="11233163" y="2508650"/>
                </a:lnTo>
                <a:lnTo>
                  <a:pt x="11113363" y="2508650"/>
                </a:lnTo>
                <a:lnTo>
                  <a:pt x="119800" y="2508650"/>
                </a:lnTo>
                <a:lnTo>
                  <a:pt x="0" y="2508650"/>
                </a:lnTo>
                <a:lnTo>
                  <a:pt x="0" y="2374376"/>
                </a:lnTo>
                <a:lnTo>
                  <a:pt x="4291" y="2374376"/>
                </a:lnTo>
                <a:lnTo>
                  <a:pt x="279" y="2350060"/>
                </a:lnTo>
                <a:cubicBezTo>
                  <a:pt x="38386" y="1716939"/>
                  <a:pt x="3956096" y="0"/>
                  <a:pt x="561658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 flipV="1">
            <a:off x="618637" y="4039818"/>
            <a:ext cx="10960144" cy="2304000"/>
          </a:xfrm>
          <a:custGeom>
            <a:avLst/>
            <a:gdLst>
              <a:gd name="connsiteX0" fmla="*/ 0 w 11233163"/>
              <a:gd name="connsiteY0" fmla="*/ 0 h 2508650"/>
              <a:gd name="connsiteX1" fmla="*/ 119800 w 11233163"/>
              <a:gd name="connsiteY1" fmla="*/ 0 h 2508650"/>
              <a:gd name="connsiteX2" fmla="*/ 11113363 w 11233163"/>
              <a:gd name="connsiteY2" fmla="*/ 0 h 2508650"/>
              <a:gd name="connsiteX3" fmla="*/ 11233163 w 11233163"/>
              <a:gd name="connsiteY3" fmla="*/ 0 h 2508650"/>
              <a:gd name="connsiteX4" fmla="*/ 11233163 w 11233163"/>
              <a:gd name="connsiteY4" fmla="*/ 134274 h 2508650"/>
              <a:gd name="connsiteX5" fmla="*/ 11228872 w 11233163"/>
              <a:gd name="connsiteY5" fmla="*/ 134274 h 2508650"/>
              <a:gd name="connsiteX6" fmla="*/ 11232884 w 11233163"/>
              <a:gd name="connsiteY6" fmla="*/ 158590 h 2508650"/>
              <a:gd name="connsiteX7" fmla="*/ 5616582 w 11233163"/>
              <a:gd name="connsiteY7" fmla="*/ 2508650 h 2508650"/>
              <a:gd name="connsiteX8" fmla="*/ 279 w 11233163"/>
              <a:gd name="connsiteY8" fmla="*/ 158590 h 2508650"/>
              <a:gd name="connsiteX9" fmla="*/ 4291 w 11233163"/>
              <a:gd name="connsiteY9" fmla="*/ 134274 h 2508650"/>
              <a:gd name="connsiteX10" fmla="*/ 0 w 11233163"/>
              <a:gd name="connsiteY10" fmla="*/ 134274 h 2508650"/>
            </a:gdLst>
            <a:ahLst/>
            <a:cxnLst/>
            <a:rect l="l" t="t" r="r" b="b"/>
            <a:pathLst>
              <a:path w="11233163" h="2508650">
                <a:moveTo>
                  <a:pt x="0" y="0"/>
                </a:moveTo>
                <a:lnTo>
                  <a:pt x="119800" y="0"/>
                </a:lnTo>
                <a:lnTo>
                  <a:pt x="11113363" y="0"/>
                </a:lnTo>
                <a:lnTo>
                  <a:pt x="11233163" y="0"/>
                </a:lnTo>
                <a:lnTo>
                  <a:pt x="11233163" y="134274"/>
                </a:lnTo>
                <a:lnTo>
                  <a:pt x="11228872" y="134274"/>
                </a:lnTo>
                <a:lnTo>
                  <a:pt x="11232884" y="158590"/>
                </a:lnTo>
                <a:cubicBezTo>
                  <a:pt x="11194777" y="791711"/>
                  <a:pt x="7277068" y="2508650"/>
                  <a:pt x="5616582" y="2508650"/>
                </a:cubicBezTo>
                <a:cubicBezTo>
                  <a:pt x="3956096" y="2508650"/>
                  <a:pt x="38386" y="791711"/>
                  <a:pt x="279" y="158590"/>
                </a:cubicBezTo>
                <a:lnTo>
                  <a:pt x="4291" y="134274"/>
                </a:lnTo>
                <a:lnTo>
                  <a:pt x="0" y="134274"/>
                </a:lnTo>
                <a:close/>
              </a:path>
            </a:pathLst>
          </a:custGeom>
          <a:noFill/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76709" y="607297"/>
            <a:ext cx="1060872" cy="1060872"/>
          </a:xfrm>
          <a:prstGeom prst="donut">
            <a:avLst>
              <a:gd name="adj" fmla="val 8675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37753" y="2701965"/>
            <a:ext cx="267184" cy="993601"/>
          </a:xfrm>
          <a:custGeom>
            <a:avLst/>
            <a:gdLst>
              <a:gd name="connsiteX0" fmla="*/ 141590 w 195422"/>
              <a:gd name="connsiteY0" fmla="*/ 26916 h 726732"/>
              <a:gd name="connsiteX1" fmla="*/ 168506 w 195422"/>
              <a:gd name="connsiteY1" fmla="*/ 0 h 726732"/>
              <a:gd name="connsiteX2" fmla="*/ 195422 w 195422"/>
              <a:gd name="connsiteY2" fmla="*/ 26916 h 726732"/>
              <a:gd name="connsiteX3" fmla="*/ 168506 w 195422"/>
              <a:gd name="connsiteY3" fmla="*/ 53832 h 726732"/>
              <a:gd name="connsiteX4" fmla="*/ 141590 w 195422"/>
              <a:gd name="connsiteY4" fmla="*/ 26916 h 726732"/>
              <a:gd name="connsiteX5" fmla="*/ 141590 w 195422"/>
              <a:gd name="connsiteY5" fmla="*/ 195141 h 726732"/>
              <a:gd name="connsiteX6" fmla="*/ 168506 w 195422"/>
              <a:gd name="connsiteY6" fmla="*/ 168225 h 726732"/>
              <a:gd name="connsiteX7" fmla="*/ 195422 w 195422"/>
              <a:gd name="connsiteY7" fmla="*/ 195141 h 726732"/>
              <a:gd name="connsiteX8" fmla="*/ 168506 w 195422"/>
              <a:gd name="connsiteY8" fmla="*/ 222057 h 726732"/>
              <a:gd name="connsiteX9" fmla="*/ 141590 w 195422"/>
              <a:gd name="connsiteY9" fmla="*/ 195141 h 726732"/>
              <a:gd name="connsiteX10" fmla="*/ 141590 w 195422"/>
              <a:gd name="connsiteY10" fmla="*/ 363366 h 726732"/>
              <a:gd name="connsiteX11" fmla="*/ 168506 w 195422"/>
              <a:gd name="connsiteY11" fmla="*/ 336450 h 726732"/>
              <a:gd name="connsiteX12" fmla="*/ 195422 w 195422"/>
              <a:gd name="connsiteY12" fmla="*/ 363366 h 726732"/>
              <a:gd name="connsiteX13" fmla="*/ 168506 w 195422"/>
              <a:gd name="connsiteY13" fmla="*/ 390282 h 726732"/>
              <a:gd name="connsiteX14" fmla="*/ 141590 w 195422"/>
              <a:gd name="connsiteY14" fmla="*/ 363366 h 726732"/>
              <a:gd name="connsiteX15" fmla="*/ 141590 w 195422"/>
              <a:gd name="connsiteY15" fmla="*/ 531591 h 726732"/>
              <a:gd name="connsiteX16" fmla="*/ 168506 w 195422"/>
              <a:gd name="connsiteY16" fmla="*/ 504675 h 726732"/>
              <a:gd name="connsiteX17" fmla="*/ 195422 w 195422"/>
              <a:gd name="connsiteY17" fmla="*/ 531591 h 726732"/>
              <a:gd name="connsiteX18" fmla="*/ 168506 w 195422"/>
              <a:gd name="connsiteY18" fmla="*/ 558507 h 726732"/>
              <a:gd name="connsiteX19" fmla="*/ 141590 w 195422"/>
              <a:gd name="connsiteY19" fmla="*/ 531591 h 726732"/>
              <a:gd name="connsiteX20" fmla="*/ 141590 w 195422"/>
              <a:gd name="connsiteY20" fmla="*/ 699816 h 726732"/>
              <a:gd name="connsiteX21" fmla="*/ 168506 w 195422"/>
              <a:gd name="connsiteY21" fmla="*/ 672900 h 726732"/>
              <a:gd name="connsiteX22" fmla="*/ 195422 w 195422"/>
              <a:gd name="connsiteY22" fmla="*/ 699816 h 726732"/>
              <a:gd name="connsiteX23" fmla="*/ 168506 w 195422"/>
              <a:gd name="connsiteY23" fmla="*/ 726732 h 726732"/>
              <a:gd name="connsiteX24" fmla="*/ 141590 w 195422"/>
              <a:gd name="connsiteY24" fmla="*/ 699816 h 726732"/>
              <a:gd name="connsiteX25" fmla="*/ 0 w 195422"/>
              <a:gd name="connsiteY25" fmla="*/ 26916 h 726732"/>
              <a:gd name="connsiteX26" fmla="*/ 26916 w 195422"/>
              <a:gd name="connsiteY26" fmla="*/ 0 h 726732"/>
              <a:gd name="connsiteX27" fmla="*/ 53832 w 195422"/>
              <a:gd name="connsiteY27" fmla="*/ 26916 h 726732"/>
              <a:gd name="connsiteX28" fmla="*/ 26916 w 195422"/>
              <a:gd name="connsiteY28" fmla="*/ 53832 h 726732"/>
              <a:gd name="connsiteX29" fmla="*/ 0 w 195422"/>
              <a:gd name="connsiteY29" fmla="*/ 26916 h 726732"/>
              <a:gd name="connsiteX30" fmla="*/ 0 w 195422"/>
              <a:gd name="connsiteY30" fmla="*/ 195141 h 726732"/>
              <a:gd name="connsiteX31" fmla="*/ 26916 w 195422"/>
              <a:gd name="connsiteY31" fmla="*/ 168225 h 726732"/>
              <a:gd name="connsiteX32" fmla="*/ 53832 w 195422"/>
              <a:gd name="connsiteY32" fmla="*/ 195141 h 726732"/>
              <a:gd name="connsiteX33" fmla="*/ 26916 w 195422"/>
              <a:gd name="connsiteY33" fmla="*/ 222057 h 726732"/>
              <a:gd name="connsiteX34" fmla="*/ 0 w 195422"/>
              <a:gd name="connsiteY34" fmla="*/ 195141 h 726732"/>
              <a:gd name="connsiteX35" fmla="*/ 0 w 195422"/>
              <a:gd name="connsiteY35" fmla="*/ 363366 h 726732"/>
              <a:gd name="connsiteX36" fmla="*/ 26916 w 195422"/>
              <a:gd name="connsiteY36" fmla="*/ 336450 h 726732"/>
              <a:gd name="connsiteX37" fmla="*/ 53832 w 195422"/>
              <a:gd name="connsiteY37" fmla="*/ 363366 h 726732"/>
              <a:gd name="connsiteX38" fmla="*/ 26916 w 195422"/>
              <a:gd name="connsiteY38" fmla="*/ 390282 h 726732"/>
              <a:gd name="connsiteX39" fmla="*/ 0 w 195422"/>
              <a:gd name="connsiteY39" fmla="*/ 363366 h 726732"/>
              <a:gd name="connsiteX40" fmla="*/ 0 w 195422"/>
              <a:gd name="connsiteY40" fmla="*/ 531591 h 726732"/>
              <a:gd name="connsiteX41" fmla="*/ 26916 w 195422"/>
              <a:gd name="connsiteY41" fmla="*/ 504675 h 726732"/>
              <a:gd name="connsiteX42" fmla="*/ 53832 w 195422"/>
              <a:gd name="connsiteY42" fmla="*/ 531591 h 726732"/>
              <a:gd name="connsiteX43" fmla="*/ 26916 w 195422"/>
              <a:gd name="connsiteY43" fmla="*/ 558507 h 726732"/>
              <a:gd name="connsiteX44" fmla="*/ 0 w 195422"/>
              <a:gd name="connsiteY44" fmla="*/ 531591 h 726732"/>
              <a:gd name="connsiteX45" fmla="*/ 0 w 195422"/>
              <a:gd name="connsiteY45" fmla="*/ 699816 h 726732"/>
              <a:gd name="connsiteX46" fmla="*/ 26916 w 195422"/>
              <a:gd name="connsiteY46" fmla="*/ 672900 h 726732"/>
              <a:gd name="connsiteX47" fmla="*/ 53832 w 195422"/>
              <a:gd name="connsiteY47" fmla="*/ 699816 h 726732"/>
              <a:gd name="connsiteX48" fmla="*/ 26916 w 195422"/>
              <a:gd name="connsiteY48" fmla="*/ 726732 h 726732"/>
              <a:gd name="connsiteX49" fmla="*/ 0 w 195422"/>
              <a:gd name="connsiteY49" fmla="*/ 699816 h 726732"/>
            </a:gdLst>
            <a:ahLst/>
            <a:cxnLst/>
            <a:rect l="l" t="t" r="r" b="b"/>
            <a:pathLst>
              <a:path w="195422" h="726732">
                <a:moveTo>
                  <a:pt x="141590" y="26916"/>
                </a:moveTo>
                <a:cubicBezTo>
                  <a:pt x="141590" y="12051"/>
                  <a:pt x="153641" y="0"/>
                  <a:pt x="168506" y="0"/>
                </a:cubicBezTo>
                <a:cubicBezTo>
                  <a:pt x="183371" y="0"/>
                  <a:pt x="195422" y="12051"/>
                  <a:pt x="195422" y="26916"/>
                </a:cubicBezTo>
                <a:cubicBezTo>
                  <a:pt x="195422" y="41781"/>
                  <a:pt x="183371" y="53832"/>
                  <a:pt x="168506" y="53832"/>
                </a:cubicBezTo>
                <a:cubicBezTo>
                  <a:pt x="153641" y="53832"/>
                  <a:pt x="141590" y="41781"/>
                  <a:pt x="141590" y="26916"/>
                </a:cubicBezTo>
                <a:close/>
                <a:moveTo>
                  <a:pt x="141590" y="195141"/>
                </a:moveTo>
                <a:cubicBezTo>
                  <a:pt x="141590" y="180276"/>
                  <a:pt x="153641" y="168225"/>
                  <a:pt x="168506" y="168225"/>
                </a:cubicBezTo>
                <a:cubicBezTo>
                  <a:pt x="183371" y="168225"/>
                  <a:pt x="195422" y="180276"/>
                  <a:pt x="195422" y="195141"/>
                </a:cubicBezTo>
                <a:cubicBezTo>
                  <a:pt x="195422" y="210006"/>
                  <a:pt x="183371" y="222057"/>
                  <a:pt x="168506" y="222057"/>
                </a:cubicBezTo>
                <a:cubicBezTo>
                  <a:pt x="153641" y="222057"/>
                  <a:pt x="141590" y="210006"/>
                  <a:pt x="141590" y="195141"/>
                </a:cubicBezTo>
                <a:close/>
                <a:moveTo>
                  <a:pt x="141590" y="363366"/>
                </a:moveTo>
                <a:cubicBezTo>
                  <a:pt x="141590" y="348501"/>
                  <a:pt x="153641" y="336450"/>
                  <a:pt x="168506" y="336450"/>
                </a:cubicBezTo>
                <a:cubicBezTo>
                  <a:pt x="183371" y="336450"/>
                  <a:pt x="195422" y="348501"/>
                  <a:pt x="195422" y="363366"/>
                </a:cubicBezTo>
                <a:cubicBezTo>
                  <a:pt x="195422" y="378231"/>
                  <a:pt x="183371" y="390282"/>
                  <a:pt x="168506" y="390282"/>
                </a:cubicBezTo>
                <a:cubicBezTo>
                  <a:pt x="153641" y="390282"/>
                  <a:pt x="141590" y="378231"/>
                  <a:pt x="141590" y="363366"/>
                </a:cubicBezTo>
                <a:close/>
                <a:moveTo>
                  <a:pt x="141590" y="531591"/>
                </a:moveTo>
                <a:cubicBezTo>
                  <a:pt x="141590" y="516726"/>
                  <a:pt x="153641" y="504675"/>
                  <a:pt x="168506" y="504675"/>
                </a:cubicBezTo>
                <a:cubicBezTo>
                  <a:pt x="183371" y="504675"/>
                  <a:pt x="195422" y="516726"/>
                  <a:pt x="195422" y="531591"/>
                </a:cubicBezTo>
                <a:cubicBezTo>
                  <a:pt x="195422" y="546456"/>
                  <a:pt x="183371" y="558507"/>
                  <a:pt x="168506" y="558507"/>
                </a:cubicBezTo>
                <a:cubicBezTo>
                  <a:pt x="153641" y="558507"/>
                  <a:pt x="141590" y="546456"/>
                  <a:pt x="141590" y="531591"/>
                </a:cubicBezTo>
                <a:close/>
                <a:moveTo>
                  <a:pt x="141590" y="699816"/>
                </a:moveTo>
                <a:cubicBezTo>
                  <a:pt x="141590" y="684951"/>
                  <a:pt x="153641" y="672900"/>
                  <a:pt x="168506" y="672900"/>
                </a:cubicBezTo>
                <a:cubicBezTo>
                  <a:pt x="183371" y="672900"/>
                  <a:pt x="195422" y="684951"/>
                  <a:pt x="195422" y="699816"/>
                </a:cubicBezTo>
                <a:cubicBezTo>
                  <a:pt x="195422" y="714681"/>
                  <a:pt x="183371" y="726732"/>
                  <a:pt x="168506" y="726732"/>
                </a:cubicBezTo>
                <a:cubicBezTo>
                  <a:pt x="153641" y="726732"/>
                  <a:pt x="141590" y="714681"/>
                  <a:pt x="141590" y="699816"/>
                </a:cubicBezTo>
                <a:close/>
                <a:moveTo>
                  <a:pt x="0" y="26916"/>
                </a:moveTo>
                <a:cubicBezTo>
                  <a:pt x="0" y="12051"/>
                  <a:pt x="12051" y="0"/>
                  <a:pt x="26916" y="0"/>
                </a:cubicBezTo>
                <a:cubicBezTo>
                  <a:pt x="41781" y="0"/>
                  <a:pt x="53832" y="12051"/>
                  <a:pt x="53832" y="26916"/>
                </a:cubicBezTo>
                <a:cubicBezTo>
                  <a:pt x="53832" y="41781"/>
                  <a:pt x="41781" y="53832"/>
                  <a:pt x="26916" y="53832"/>
                </a:cubicBezTo>
                <a:cubicBezTo>
                  <a:pt x="12051" y="53832"/>
                  <a:pt x="0" y="41781"/>
                  <a:pt x="0" y="26916"/>
                </a:cubicBezTo>
                <a:close/>
                <a:moveTo>
                  <a:pt x="0" y="195141"/>
                </a:moveTo>
                <a:cubicBezTo>
                  <a:pt x="0" y="180276"/>
                  <a:pt x="12051" y="168225"/>
                  <a:pt x="26916" y="168225"/>
                </a:cubicBezTo>
                <a:cubicBezTo>
                  <a:pt x="41781" y="168225"/>
                  <a:pt x="53832" y="180276"/>
                  <a:pt x="53832" y="195141"/>
                </a:cubicBezTo>
                <a:cubicBezTo>
                  <a:pt x="53832" y="210006"/>
                  <a:pt x="41781" y="222057"/>
                  <a:pt x="26916" y="222057"/>
                </a:cubicBezTo>
                <a:cubicBezTo>
                  <a:pt x="12051" y="222057"/>
                  <a:pt x="0" y="210006"/>
                  <a:pt x="0" y="195141"/>
                </a:cubicBezTo>
                <a:close/>
                <a:moveTo>
                  <a:pt x="0" y="363366"/>
                </a:moveTo>
                <a:cubicBezTo>
                  <a:pt x="0" y="348501"/>
                  <a:pt x="12051" y="336450"/>
                  <a:pt x="26916" y="336450"/>
                </a:cubicBezTo>
                <a:cubicBezTo>
                  <a:pt x="41781" y="336450"/>
                  <a:pt x="53832" y="348501"/>
                  <a:pt x="53832" y="363366"/>
                </a:cubicBezTo>
                <a:cubicBezTo>
                  <a:pt x="53832" y="378231"/>
                  <a:pt x="41781" y="390282"/>
                  <a:pt x="26916" y="390282"/>
                </a:cubicBezTo>
                <a:cubicBezTo>
                  <a:pt x="12051" y="390282"/>
                  <a:pt x="0" y="378231"/>
                  <a:pt x="0" y="363366"/>
                </a:cubicBezTo>
                <a:close/>
                <a:moveTo>
                  <a:pt x="0" y="531591"/>
                </a:moveTo>
                <a:cubicBezTo>
                  <a:pt x="0" y="516726"/>
                  <a:pt x="12051" y="504675"/>
                  <a:pt x="26916" y="504675"/>
                </a:cubicBezTo>
                <a:cubicBezTo>
                  <a:pt x="41781" y="504675"/>
                  <a:pt x="53832" y="516726"/>
                  <a:pt x="53832" y="531591"/>
                </a:cubicBezTo>
                <a:cubicBezTo>
                  <a:pt x="53832" y="546456"/>
                  <a:pt x="41781" y="558507"/>
                  <a:pt x="26916" y="558507"/>
                </a:cubicBezTo>
                <a:cubicBezTo>
                  <a:pt x="12051" y="558507"/>
                  <a:pt x="0" y="546456"/>
                  <a:pt x="0" y="531591"/>
                </a:cubicBezTo>
                <a:close/>
                <a:moveTo>
                  <a:pt x="0" y="699816"/>
                </a:moveTo>
                <a:cubicBezTo>
                  <a:pt x="0" y="684951"/>
                  <a:pt x="12051" y="672900"/>
                  <a:pt x="26916" y="672900"/>
                </a:cubicBezTo>
                <a:cubicBezTo>
                  <a:pt x="41781" y="672900"/>
                  <a:pt x="53832" y="684951"/>
                  <a:pt x="53832" y="699816"/>
                </a:cubicBezTo>
                <a:cubicBezTo>
                  <a:pt x="53832" y="714681"/>
                  <a:pt x="41781" y="726732"/>
                  <a:pt x="26916" y="726732"/>
                </a:cubicBezTo>
                <a:cubicBezTo>
                  <a:pt x="12051" y="726732"/>
                  <a:pt x="0" y="714681"/>
                  <a:pt x="0" y="69981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9638691" y="-2422574"/>
            <a:ext cx="4563360" cy="456336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3290" y="5886420"/>
            <a:ext cx="854463" cy="854463"/>
          </a:xfrm>
          <a:prstGeom prst="ellipse">
            <a:avLst/>
          </a:prstGeom>
          <a:gradFill>
            <a:gsLst>
              <a:gs pos="41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5400000">
            <a:off x="11188911" y="494641"/>
            <a:ext cx="267184" cy="993601"/>
          </a:xfrm>
          <a:custGeom>
            <a:avLst/>
            <a:gdLst>
              <a:gd name="connsiteX0" fmla="*/ 141590 w 195422"/>
              <a:gd name="connsiteY0" fmla="*/ 26916 h 726732"/>
              <a:gd name="connsiteX1" fmla="*/ 168506 w 195422"/>
              <a:gd name="connsiteY1" fmla="*/ 0 h 726732"/>
              <a:gd name="connsiteX2" fmla="*/ 195422 w 195422"/>
              <a:gd name="connsiteY2" fmla="*/ 26916 h 726732"/>
              <a:gd name="connsiteX3" fmla="*/ 168506 w 195422"/>
              <a:gd name="connsiteY3" fmla="*/ 53832 h 726732"/>
              <a:gd name="connsiteX4" fmla="*/ 141590 w 195422"/>
              <a:gd name="connsiteY4" fmla="*/ 26916 h 726732"/>
              <a:gd name="connsiteX5" fmla="*/ 141590 w 195422"/>
              <a:gd name="connsiteY5" fmla="*/ 195141 h 726732"/>
              <a:gd name="connsiteX6" fmla="*/ 168506 w 195422"/>
              <a:gd name="connsiteY6" fmla="*/ 168225 h 726732"/>
              <a:gd name="connsiteX7" fmla="*/ 195422 w 195422"/>
              <a:gd name="connsiteY7" fmla="*/ 195141 h 726732"/>
              <a:gd name="connsiteX8" fmla="*/ 168506 w 195422"/>
              <a:gd name="connsiteY8" fmla="*/ 222057 h 726732"/>
              <a:gd name="connsiteX9" fmla="*/ 141590 w 195422"/>
              <a:gd name="connsiteY9" fmla="*/ 195141 h 726732"/>
              <a:gd name="connsiteX10" fmla="*/ 141590 w 195422"/>
              <a:gd name="connsiteY10" fmla="*/ 363366 h 726732"/>
              <a:gd name="connsiteX11" fmla="*/ 168506 w 195422"/>
              <a:gd name="connsiteY11" fmla="*/ 336450 h 726732"/>
              <a:gd name="connsiteX12" fmla="*/ 195422 w 195422"/>
              <a:gd name="connsiteY12" fmla="*/ 363366 h 726732"/>
              <a:gd name="connsiteX13" fmla="*/ 168506 w 195422"/>
              <a:gd name="connsiteY13" fmla="*/ 390282 h 726732"/>
              <a:gd name="connsiteX14" fmla="*/ 141590 w 195422"/>
              <a:gd name="connsiteY14" fmla="*/ 363366 h 726732"/>
              <a:gd name="connsiteX15" fmla="*/ 141590 w 195422"/>
              <a:gd name="connsiteY15" fmla="*/ 531591 h 726732"/>
              <a:gd name="connsiteX16" fmla="*/ 168506 w 195422"/>
              <a:gd name="connsiteY16" fmla="*/ 504675 h 726732"/>
              <a:gd name="connsiteX17" fmla="*/ 195422 w 195422"/>
              <a:gd name="connsiteY17" fmla="*/ 531591 h 726732"/>
              <a:gd name="connsiteX18" fmla="*/ 168506 w 195422"/>
              <a:gd name="connsiteY18" fmla="*/ 558507 h 726732"/>
              <a:gd name="connsiteX19" fmla="*/ 141590 w 195422"/>
              <a:gd name="connsiteY19" fmla="*/ 531591 h 726732"/>
              <a:gd name="connsiteX20" fmla="*/ 141590 w 195422"/>
              <a:gd name="connsiteY20" fmla="*/ 699816 h 726732"/>
              <a:gd name="connsiteX21" fmla="*/ 168506 w 195422"/>
              <a:gd name="connsiteY21" fmla="*/ 672900 h 726732"/>
              <a:gd name="connsiteX22" fmla="*/ 195422 w 195422"/>
              <a:gd name="connsiteY22" fmla="*/ 699816 h 726732"/>
              <a:gd name="connsiteX23" fmla="*/ 168506 w 195422"/>
              <a:gd name="connsiteY23" fmla="*/ 726732 h 726732"/>
              <a:gd name="connsiteX24" fmla="*/ 141590 w 195422"/>
              <a:gd name="connsiteY24" fmla="*/ 699816 h 726732"/>
              <a:gd name="connsiteX25" fmla="*/ 0 w 195422"/>
              <a:gd name="connsiteY25" fmla="*/ 26916 h 726732"/>
              <a:gd name="connsiteX26" fmla="*/ 26916 w 195422"/>
              <a:gd name="connsiteY26" fmla="*/ 0 h 726732"/>
              <a:gd name="connsiteX27" fmla="*/ 53832 w 195422"/>
              <a:gd name="connsiteY27" fmla="*/ 26916 h 726732"/>
              <a:gd name="connsiteX28" fmla="*/ 26916 w 195422"/>
              <a:gd name="connsiteY28" fmla="*/ 53832 h 726732"/>
              <a:gd name="connsiteX29" fmla="*/ 0 w 195422"/>
              <a:gd name="connsiteY29" fmla="*/ 26916 h 726732"/>
              <a:gd name="connsiteX30" fmla="*/ 0 w 195422"/>
              <a:gd name="connsiteY30" fmla="*/ 195141 h 726732"/>
              <a:gd name="connsiteX31" fmla="*/ 26916 w 195422"/>
              <a:gd name="connsiteY31" fmla="*/ 168225 h 726732"/>
              <a:gd name="connsiteX32" fmla="*/ 53832 w 195422"/>
              <a:gd name="connsiteY32" fmla="*/ 195141 h 726732"/>
              <a:gd name="connsiteX33" fmla="*/ 26916 w 195422"/>
              <a:gd name="connsiteY33" fmla="*/ 222057 h 726732"/>
              <a:gd name="connsiteX34" fmla="*/ 0 w 195422"/>
              <a:gd name="connsiteY34" fmla="*/ 195141 h 726732"/>
              <a:gd name="connsiteX35" fmla="*/ 0 w 195422"/>
              <a:gd name="connsiteY35" fmla="*/ 363366 h 726732"/>
              <a:gd name="connsiteX36" fmla="*/ 26916 w 195422"/>
              <a:gd name="connsiteY36" fmla="*/ 336450 h 726732"/>
              <a:gd name="connsiteX37" fmla="*/ 53832 w 195422"/>
              <a:gd name="connsiteY37" fmla="*/ 363366 h 726732"/>
              <a:gd name="connsiteX38" fmla="*/ 26916 w 195422"/>
              <a:gd name="connsiteY38" fmla="*/ 390282 h 726732"/>
              <a:gd name="connsiteX39" fmla="*/ 0 w 195422"/>
              <a:gd name="connsiteY39" fmla="*/ 363366 h 726732"/>
              <a:gd name="connsiteX40" fmla="*/ 0 w 195422"/>
              <a:gd name="connsiteY40" fmla="*/ 531591 h 726732"/>
              <a:gd name="connsiteX41" fmla="*/ 26916 w 195422"/>
              <a:gd name="connsiteY41" fmla="*/ 504675 h 726732"/>
              <a:gd name="connsiteX42" fmla="*/ 53832 w 195422"/>
              <a:gd name="connsiteY42" fmla="*/ 531591 h 726732"/>
              <a:gd name="connsiteX43" fmla="*/ 26916 w 195422"/>
              <a:gd name="connsiteY43" fmla="*/ 558507 h 726732"/>
              <a:gd name="connsiteX44" fmla="*/ 0 w 195422"/>
              <a:gd name="connsiteY44" fmla="*/ 531591 h 726732"/>
              <a:gd name="connsiteX45" fmla="*/ 0 w 195422"/>
              <a:gd name="connsiteY45" fmla="*/ 699816 h 726732"/>
              <a:gd name="connsiteX46" fmla="*/ 26916 w 195422"/>
              <a:gd name="connsiteY46" fmla="*/ 672900 h 726732"/>
              <a:gd name="connsiteX47" fmla="*/ 53832 w 195422"/>
              <a:gd name="connsiteY47" fmla="*/ 699816 h 726732"/>
              <a:gd name="connsiteX48" fmla="*/ 26916 w 195422"/>
              <a:gd name="connsiteY48" fmla="*/ 726732 h 726732"/>
              <a:gd name="connsiteX49" fmla="*/ 0 w 195422"/>
              <a:gd name="connsiteY49" fmla="*/ 699816 h 726732"/>
            </a:gdLst>
            <a:ahLst/>
            <a:cxnLst/>
            <a:rect l="l" t="t" r="r" b="b"/>
            <a:pathLst>
              <a:path w="195422" h="726732">
                <a:moveTo>
                  <a:pt x="141590" y="26916"/>
                </a:moveTo>
                <a:cubicBezTo>
                  <a:pt x="141590" y="12051"/>
                  <a:pt x="153641" y="0"/>
                  <a:pt x="168506" y="0"/>
                </a:cubicBezTo>
                <a:cubicBezTo>
                  <a:pt x="183371" y="0"/>
                  <a:pt x="195422" y="12051"/>
                  <a:pt x="195422" y="26916"/>
                </a:cubicBezTo>
                <a:cubicBezTo>
                  <a:pt x="195422" y="41781"/>
                  <a:pt x="183371" y="53832"/>
                  <a:pt x="168506" y="53832"/>
                </a:cubicBezTo>
                <a:cubicBezTo>
                  <a:pt x="153641" y="53832"/>
                  <a:pt x="141590" y="41781"/>
                  <a:pt x="141590" y="26916"/>
                </a:cubicBezTo>
                <a:close/>
                <a:moveTo>
                  <a:pt x="141590" y="195141"/>
                </a:moveTo>
                <a:cubicBezTo>
                  <a:pt x="141590" y="180276"/>
                  <a:pt x="153641" y="168225"/>
                  <a:pt x="168506" y="168225"/>
                </a:cubicBezTo>
                <a:cubicBezTo>
                  <a:pt x="183371" y="168225"/>
                  <a:pt x="195422" y="180276"/>
                  <a:pt x="195422" y="195141"/>
                </a:cubicBezTo>
                <a:cubicBezTo>
                  <a:pt x="195422" y="210006"/>
                  <a:pt x="183371" y="222057"/>
                  <a:pt x="168506" y="222057"/>
                </a:cubicBezTo>
                <a:cubicBezTo>
                  <a:pt x="153641" y="222057"/>
                  <a:pt x="141590" y="210006"/>
                  <a:pt x="141590" y="195141"/>
                </a:cubicBezTo>
                <a:close/>
                <a:moveTo>
                  <a:pt x="141590" y="363366"/>
                </a:moveTo>
                <a:cubicBezTo>
                  <a:pt x="141590" y="348501"/>
                  <a:pt x="153641" y="336450"/>
                  <a:pt x="168506" y="336450"/>
                </a:cubicBezTo>
                <a:cubicBezTo>
                  <a:pt x="183371" y="336450"/>
                  <a:pt x="195422" y="348501"/>
                  <a:pt x="195422" y="363366"/>
                </a:cubicBezTo>
                <a:cubicBezTo>
                  <a:pt x="195422" y="378231"/>
                  <a:pt x="183371" y="390282"/>
                  <a:pt x="168506" y="390282"/>
                </a:cubicBezTo>
                <a:cubicBezTo>
                  <a:pt x="153641" y="390282"/>
                  <a:pt x="141590" y="378231"/>
                  <a:pt x="141590" y="363366"/>
                </a:cubicBezTo>
                <a:close/>
                <a:moveTo>
                  <a:pt x="141590" y="531591"/>
                </a:moveTo>
                <a:cubicBezTo>
                  <a:pt x="141590" y="516726"/>
                  <a:pt x="153641" y="504675"/>
                  <a:pt x="168506" y="504675"/>
                </a:cubicBezTo>
                <a:cubicBezTo>
                  <a:pt x="183371" y="504675"/>
                  <a:pt x="195422" y="516726"/>
                  <a:pt x="195422" y="531591"/>
                </a:cubicBezTo>
                <a:cubicBezTo>
                  <a:pt x="195422" y="546456"/>
                  <a:pt x="183371" y="558507"/>
                  <a:pt x="168506" y="558507"/>
                </a:cubicBezTo>
                <a:cubicBezTo>
                  <a:pt x="153641" y="558507"/>
                  <a:pt x="141590" y="546456"/>
                  <a:pt x="141590" y="531591"/>
                </a:cubicBezTo>
                <a:close/>
                <a:moveTo>
                  <a:pt x="141590" y="699816"/>
                </a:moveTo>
                <a:cubicBezTo>
                  <a:pt x="141590" y="684951"/>
                  <a:pt x="153641" y="672900"/>
                  <a:pt x="168506" y="672900"/>
                </a:cubicBezTo>
                <a:cubicBezTo>
                  <a:pt x="183371" y="672900"/>
                  <a:pt x="195422" y="684951"/>
                  <a:pt x="195422" y="699816"/>
                </a:cubicBezTo>
                <a:cubicBezTo>
                  <a:pt x="195422" y="714681"/>
                  <a:pt x="183371" y="726732"/>
                  <a:pt x="168506" y="726732"/>
                </a:cubicBezTo>
                <a:cubicBezTo>
                  <a:pt x="153641" y="726732"/>
                  <a:pt x="141590" y="714681"/>
                  <a:pt x="141590" y="699816"/>
                </a:cubicBezTo>
                <a:close/>
                <a:moveTo>
                  <a:pt x="0" y="26916"/>
                </a:moveTo>
                <a:cubicBezTo>
                  <a:pt x="0" y="12051"/>
                  <a:pt x="12051" y="0"/>
                  <a:pt x="26916" y="0"/>
                </a:cubicBezTo>
                <a:cubicBezTo>
                  <a:pt x="41781" y="0"/>
                  <a:pt x="53832" y="12051"/>
                  <a:pt x="53832" y="26916"/>
                </a:cubicBezTo>
                <a:cubicBezTo>
                  <a:pt x="53832" y="41781"/>
                  <a:pt x="41781" y="53832"/>
                  <a:pt x="26916" y="53832"/>
                </a:cubicBezTo>
                <a:cubicBezTo>
                  <a:pt x="12051" y="53832"/>
                  <a:pt x="0" y="41781"/>
                  <a:pt x="0" y="26916"/>
                </a:cubicBezTo>
                <a:close/>
                <a:moveTo>
                  <a:pt x="0" y="195141"/>
                </a:moveTo>
                <a:cubicBezTo>
                  <a:pt x="0" y="180276"/>
                  <a:pt x="12051" y="168225"/>
                  <a:pt x="26916" y="168225"/>
                </a:cubicBezTo>
                <a:cubicBezTo>
                  <a:pt x="41781" y="168225"/>
                  <a:pt x="53832" y="180276"/>
                  <a:pt x="53832" y="195141"/>
                </a:cubicBezTo>
                <a:cubicBezTo>
                  <a:pt x="53832" y="210006"/>
                  <a:pt x="41781" y="222057"/>
                  <a:pt x="26916" y="222057"/>
                </a:cubicBezTo>
                <a:cubicBezTo>
                  <a:pt x="12051" y="222057"/>
                  <a:pt x="0" y="210006"/>
                  <a:pt x="0" y="195141"/>
                </a:cubicBezTo>
                <a:close/>
                <a:moveTo>
                  <a:pt x="0" y="363366"/>
                </a:moveTo>
                <a:cubicBezTo>
                  <a:pt x="0" y="348501"/>
                  <a:pt x="12051" y="336450"/>
                  <a:pt x="26916" y="336450"/>
                </a:cubicBezTo>
                <a:cubicBezTo>
                  <a:pt x="41781" y="336450"/>
                  <a:pt x="53832" y="348501"/>
                  <a:pt x="53832" y="363366"/>
                </a:cubicBezTo>
                <a:cubicBezTo>
                  <a:pt x="53832" y="378231"/>
                  <a:pt x="41781" y="390282"/>
                  <a:pt x="26916" y="390282"/>
                </a:cubicBezTo>
                <a:cubicBezTo>
                  <a:pt x="12051" y="390282"/>
                  <a:pt x="0" y="378231"/>
                  <a:pt x="0" y="363366"/>
                </a:cubicBezTo>
                <a:close/>
                <a:moveTo>
                  <a:pt x="0" y="531591"/>
                </a:moveTo>
                <a:cubicBezTo>
                  <a:pt x="0" y="516726"/>
                  <a:pt x="12051" y="504675"/>
                  <a:pt x="26916" y="504675"/>
                </a:cubicBezTo>
                <a:cubicBezTo>
                  <a:pt x="41781" y="504675"/>
                  <a:pt x="53832" y="516726"/>
                  <a:pt x="53832" y="531591"/>
                </a:cubicBezTo>
                <a:cubicBezTo>
                  <a:pt x="53832" y="546456"/>
                  <a:pt x="41781" y="558507"/>
                  <a:pt x="26916" y="558507"/>
                </a:cubicBezTo>
                <a:cubicBezTo>
                  <a:pt x="12051" y="558507"/>
                  <a:pt x="0" y="546456"/>
                  <a:pt x="0" y="531591"/>
                </a:cubicBezTo>
                <a:close/>
                <a:moveTo>
                  <a:pt x="0" y="699816"/>
                </a:moveTo>
                <a:cubicBezTo>
                  <a:pt x="0" y="684951"/>
                  <a:pt x="12051" y="672900"/>
                  <a:pt x="26916" y="672900"/>
                </a:cubicBezTo>
                <a:cubicBezTo>
                  <a:pt x="41781" y="672900"/>
                  <a:pt x="53832" y="684951"/>
                  <a:pt x="53832" y="699816"/>
                </a:cubicBezTo>
                <a:cubicBezTo>
                  <a:pt x="53832" y="714681"/>
                  <a:pt x="41781" y="726732"/>
                  <a:pt x="26916" y="726732"/>
                </a:cubicBezTo>
                <a:cubicBezTo>
                  <a:pt x="12051" y="726732"/>
                  <a:pt x="0" y="714681"/>
                  <a:pt x="0" y="69981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206388" y="4776418"/>
            <a:ext cx="2098891" cy="497114"/>
          </a:xfrm>
          <a:prstGeom prst="roundRect">
            <a:avLst/>
          </a:prstGeom>
          <a:solidFill>
            <a:schemeClr val="bg1"/>
          </a:solidFill>
          <a:ln w="22225" cap="flat">
            <a:solidFill>
              <a:schemeClr val="accent1"/>
            </a:solidFill>
            <a:miter/>
          </a:ln>
          <a:effectLst>
            <a:outerShdw blurRad="381000" dist="317500" dir="2700000" algn="tl" rotWithShape="0">
              <a:schemeClr val="tx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3886721" y="4776418"/>
            <a:ext cx="2098891" cy="497114"/>
          </a:xfrm>
          <a:prstGeom prst="roundRect">
            <a:avLst/>
          </a:prstGeom>
          <a:solidFill>
            <a:schemeClr val="bg1"/>
          </a:solidFill>
          <a:ln w="22225" cap="flat">
            <a:solidFill>
              <a:schemeClr val="accent1"/>
            </a:solidFill>
            <a:miter/>
          </a:ln>
          <a:effectLst>
            <a:outerShdw blurRad="381000" dist="317500" dir="2700000" algn="tl" rotWithShape="0">
              <a:schemeClr val="tx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4006091" y="4869073"/>
            <a:ext cx="311804" cy="311804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4080534" y="4936736"/>
            <a:ext cx="162918" cy="176479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310760" y="4866554"/>
            <a:ext cx="316843" cy="316843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6391150" y="4943835"/>
            <a:ext cx="156063" cy="162280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5223726" y="4795678"/>
            <a:ext cx="717908" cy="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 dirty="0"/>
          </a:p>
        </p:txBody>
      </p:sp>
      <p:sp>
        <p:nvSpPr>
          <p:cNvPr id="30" name="标题 1"/>
          <p:cNvSpPr txBox="1"/>
          <p:nvPr/>
        </p:nvSpPr>
        <p:spPr>
          <a:xfrm>
            <a:off x="7405425" y="4795678"/>
            <a:ext cx="868950" cy="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 dirty="0" smtClean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2026.5</a:t>
            </a:r>
            <a:endParaRPr kumimoji="1" lang="zh-CN" altLang="en-US" dirty="0"/>
          </a:p>
        </p:txBody>
      </p:sp>
      <p:sp>
        <p:nvSpPr>
          <p:cNvPr id="31" name="标题 1"/>
          <p:cNvSpPr txBox="1"/>
          <p:nvPr/>
        </p:nvSpPr>
        <p:spPr>
          <a:xfrm>
            <a:off x="4443314" y="4795678"/>
            <a:ext cx="1055622" cy="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zh-CN" altLang="en-US" dirty="0" smtClean="0"/>
              <a:t>档案馆</a:t>
            </a:r>
            <a:endParaRPr kumimoji="1" lang="zh-CN" altLang="en-US" dirty="0"/>
          </a:p>
        </p:txBody>
      </p:sp>
      <p:sp>
        <p:nvSpPr>
          <p:cNvPr id="32" name="标题 1"/>
          <p:cNvSpPr txBox="1"/>
          <p:nvPr/>
        </p:nvSpPr>
        <p:spPr>
          <a:xfrm>
            <a:off x="6807953" y="4795678"/>
            <a:ext cx="629371" cy="4585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时间：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6650173" y="564027"/>
            <a:ext cx="4672330" cy="878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800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黑_GBK" panose="03000509000000000000" charset="-122"/>
                <a:ea typeface="方正大黑_GBK" panose="03000509000000000000" charset="-122"/>
                <a:cs typeface="方正大黑_GBK" panose="03000509000000000000" charset="-122"/>
              </a:rPr>
              <a:t>“</a:t>
            </a:r>
            <a:r>
              <a:rPr kumimoji="1" lang="zh-CN" altLang="zh-CN" sz="28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黑_GBK" panose="03000509000000000000" charset="-122"/>
                <a:ea typeface="方正大黑_GBK" panose="03000509000000000000" charset="-122"/>
                <a:cs typeface="方正大黑_GBK" panose="03000509000000000000" charset="-122"/>
              </a:rPr>
              <a:t>档案与时代同行</a:t>
            </a:r>
            <a:r>
              <a:rPr kumimoji="1" lang="en-US" altLang="zh-CN" sz="2800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黑_GBK" panose="03000509000000000000" charset="-122"/>
                <a:ea typeface="方正大黑_GBK" panose="03000509000000000000" charset="-122"/>
                <a:cs typeface="方正大黑_GBK" panose="03000509000000000000" charset="-122"/>
              </a:rPr>
              <a:t>”</a:t>
            </a:r>
            <a:endParaRPr kumimoji="1" lang="en-US" altLang="zh-CN" sz="280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大黑_GBK" panose="03000509000000000000" charset="-122"/>
              <a:ea typeface="方正大黑_GBK" panose="03000509000000000000" charset="-122"/>
              <a:cs typeface="方正大黑_GBK" panose="03000509000000000000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en-US" altLang="zh-CN" sz="28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黑_GBK" panose="03000509000000000000" charset="-122"/>
                <a:ea typeface="方正大黑_GBK" panose="03000509000000000000" charset="-122"/>
                <a:cs typeface="方正大黑_GBK" panose="03000509000000000000" charset="-122"/>
              </a:rPr>
              <a:t>6.9</a:t>
            </a:r>
            <a:r>
              <a:rPr kumimoji="1" lang="zh-CN" altLang="en-US" sz="28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大黑_GBK" panose="03000509000000000000" charset="-122"/>
                <a:ea typeface="方正大黑_GBK" panose="03000509000000000000" charset="-122"/>
                <a:cs typeface="方正大黑_GBK" panose="03000509000000000000" charset="-122"/>
              </a:rPr>
              <a:t>国际档案日宣传活动</a:t>
            </a:r>
          </a:p>
        </p:txBody>
      </p:sp>
      <p:sp>
        <p:nvSpPr>
          <p:cNvPr id="34" name="标题 1"/>
          <p:cNvSpPr txBox="1"/>
          <p:nvPr/>
        </p:nvSpPr>
        <p:spPr>
          <a:xfrm>
            <a:off x="2649539" y="1915819"/>
            <a:ext cx="7266468" cy="172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4700" dirty="0" err="1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湖南农业大学毕业生档案宣传手册</a:t>
            </a:r>
            <a:r>
              <a:rPr kumimoji="1" lang="zh-CN" altLang="en-US" sz="47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（学生版）</a:t>
            </a:r>
            <a:endParaRPr kumimoji="1" lang="zh-CN" altLang="en-US" dirty="0"/>
          </a:p>
        </p:txBody>
      </p:sp>
      <p:sp>
        <p:nvSpPr>
          <p:cNvPr id="35" name="标题 1"/>
          <p:cNvSpPr txBox="1"/>
          <p:nvPr/>
        </p:nvSpPr>
        <p:spPr>
          <a:xfrm>
            <a:off x="1322746" y="639793"/>
            <a:ext cx="568799" cy="413406"/>
          </a:xfrm>
          <a:custGeom>
            <a:avLst/>
            <a:gdLst/>
            <a:ahLst/>
            <a:cxnLst/>
            <a:rect l="l" t="t" r="r" b="b"/>
            <a:pathLst>
              <a:path w="537267" h="390488">
                <a:moveTo>
                  <a:pt x="474259" y="272460"/>
                </a:moveTo>
                <a:cubicBezTo>
                  <a:pt x="461854" y="272289"/>
                  <a:pt x="453511" y="275831"/>
                  <a:pt x="449231" y="283086"/>
                </a:cubicBezTo>
                <a:cubicBezTo>
                  <a:pt x="444952" y="290341"/>
                  <a:pt x="442960" y="302334"/>
                  <a:pt x="443255" y="319065"/>
                </a:cubicBezTo>
                <a:cubicBezTo>
                  <a:pt x="442960" y="335947"/>
                  <a:pt x="444952" y="347890"/>
                  <a:pt x="449231" y="354895"/>
                </a:cubicBezTo>
                <a:cubicBezTo>
                  <a:pt x="453511" y="361900"/>
                  <a:pt x="461854" y="365292"/>
                  <a:pt x="474259" y="365071"/>
                </a:cubicBezTo>
                <a:cubicBezTo>
                  <a:pt x="486761" y="365292"/>
                  <a:pt x="495162" y="361900"/>
                  <a:pt x="499462" y="354895"/>
                </a:cubicBezTo>
                <a:cubicBezTo>
                  <a:pt x="503763" y="347890"/>
                  <a:pt x="505763" y="335947"/>
                  <a:pt x="505463" y="319065"/>
                </a:cubicBezTo>
                <a:cubicBezTo>
                  <a:pt x="505763" y="302334"/>
                  <a:pt x="503763" y="290341"/>
                  <a:pt x="499462" y="283086"/>
                </a:cubicBezTo>
                <a:cubicBezTo>
                  <a:pt x="495162" y="275831"/>
                  <a:pt x="486761" y="272289"/>
                  <a:pt x="474259" y="272460"/>
                </a:cubicBezTo>
                <a:close/>
                <a:moveTo>
                  <a:pt x="178984" y="272460"/>
                </a:moveTo>
                <a:cubicBezTo>
                  <a:pt x="166579" y="272289"/>
                  <a:pt x="158236" y="275831"/>
                  <a:pt x="153956" y="283086"/>
                </a:cubicBezTo>
                <a:cubicBezTo>
                  <a:pt x="149677" y="290341"/>
                  <a:pt x="147685" y="302334"/>
                  <a:pt x="147980" y="319065"/>
                </a:cubicBezTo>
                <a:cubicBezTo>
                  <a:pt x="147685" y="335947"/>
                  <a:pt x="149677" y="347890"/>
                  <a:pt x="153956" y="354895"/>
                </a:cubicBezTo>
                <a:cubicBezTo>
                  <a:pt x="158236" y="361900"/>
                  <a:pt x="166579" y="365292"/>
                  <a:pt x="178984" y="365071"/>
                </a:cubicBezTo>
                <a:cubicBezTo>
                  <a:pt x="191486" y="365292"/>
                  <a:pt x="199887" y="361900"/>
                  <a:pt x="204188" y="354895"/>
                </a:cubicBezTo>
                <a:cubicBezTo>
                  <a:pt x="208488" y="347890"/>
                  <a:pt x="210488" y="335947"/>
                  <a:pt x="210188" y="319065"/>
                </a:cubicBezTo>
                <a:cubicBezTo>
                  <a:pt x="210488" y="302334"/>
                  <a:pt x="208488" y="290341"/>
                  <a:pt x="204188" y="283086"/>
                </a:cubicBezTo>
                <a:cubicBezTo>
                  <a:pt x="199887" y="275831"/>
                  <a:pt x="191486" y="272289"/>
                  <a:pt x="178984" y="272460"/>
                </a:cubicBezTo>
                <a:close/>
                <a:moveTo>
                  <a:pt x="15002" y="249657"/>
                </a:moveTo>
                <a:lnTo>
                  <a:pt x="45406" y="249657"/>
                </a:lnTo>
                <a:lnTo>
                  <a:pt x="45406" y="362071"/>
                </a:lnTo>
                <a:lnTo>
                  <a:pt x="100613" y="362071"/>
                </a:lnTo>
                <a:lnTo>
                  <a:pt x="100613" y="388474"/>
                </a:lnTo>
                <a:lnTo>
                  <a:pt x="15002" y="388474"/>
                </a:lnTo>
                <a:close/>
                <a:moveTo>
                  <a:pt x="474259" y="247656"/>
                </a:moveTo>
                <a:cubicBezTo>
                  <a:pt x="487883" y="247490"/>
                  <a:pt x="499374" y="249468"/>
                  <a:pt x="508730" y="253591"/>
                </a:cubicBezTo>
                <a:cubicBezTo>
                  <a:pt x="518087" y="257713"/>
                  <a:pt x="525177" y="264981"/>
                  <a:pt x="530000" y="275393"/>
                </a:cubicBezTo>
                <a:cubicBezTo>
                  <a:pt x="534822" y="285806"/>
                  <a:pt x="537245" y="300363"/>
                  <a:pt x="537267" y="319065"/>
                </a:cubicBezTo>
                <a:cubicBezTo>
                  <a:pt x="537245" y="337768"/>
                  <a:pt x="534822" y="352325"/>
                  <a:pt x="530000" y="362737"/>
                </a:cubicBezTo>
                <a:cubicBezTo>
                  <a:pt x="525177" y="373150"/>
                  <a:pt x="518087" y="380417"/>
                  <a:pt x="508730" y="384540"/>
                </a:cubicBezTo>
                <a:cubicBezTo>
                  <a:pt x="499374" y="388663"/>
                  <a:pt x="487883" y="390641"/>
                  <a:pt x="474259" y="390474"/>
                </a:cubicBezTo>
                <a:cubicBezTo>
                  <a:pt x="460824" y="390641"/>
                  <a:pt x="449423" y="388663"/>
                  <a:pt x="440055" y="384540"/>
                </a:cubicBezTo>
                <a:cubicBezTo>
                  <a:pt x="430687" y="380417"/>
                  <a:pt x="423553" y="373150"/>
                  <a:pt x="418652" y="362737"/>
                </a:cubicBezTo>
                <a:cubicBezTo>
                  <a:pt x="413752" y="352325"/>
                  <a:pt x="411285" y="337768"/>
                  <a:pt x="411251" y="319065"/>
                </a:cubicBezTo>
                <a:cubicBezTo>
                  <a:pt x="411285" y="300363"/>
                  <a:pt x="413752" y="285806"/>
                  <a:pt x="418652" y="275393"/>
                </a:cubicBezTo>
                <a:cubicBezTo>
                  <a:pt x="423553" y="264981"/>
                  <a:pt x="430687" y="257713"/>
                  <a:pt x="440055" y="253591"/>
                </a:cubicBezTo>
                <a:cubicBezTo>
                  <a:pt x="449423" y="249468"/>
                  <a:pt x="460824" y="247490"/>
                  <a:pt x="474259" y="247656"/>
                </a:cubicBezTo>
                <a:close/>
                <a:moveTo>
                  <a:pt x="337785" y="247656"/>
                </a:moveTo>
                <a:cubicBezTo>
                  <a:pt x="344682" y="247665"/>
                  <a:pt x="351541" y="248098"/>
                  <a:pt x="358363" y="248957"/>
                </a:cubicBezTo>
                <a:cubicBezTo>
                  <a:pt x="365184" y="249815"/>
                  <a:pt x="370793" y="251049"/>
                  <a:pt x="375190" y="252657"/>
                </a:cubicBezTo>
                <a:lnTo>
                  <a:pt x="375190" y="279260"/>
                </a:lnTo>
                <a:cubicBezTo>
                  <a:pt x="369931" y="277364"/>
                  <a:pt x="364297" y="275956"/>
                  <a:pt x="358288" y="275035"/>
                </a:cubicBezTo>
                <a:cubicBezTo>
                  <a:pt x="352279" y="274114"/>
                  <a:pt x="346245" y="273656"/>
                  <a:pt x="340185" y="273660"/>
                </a:cubicBezTo>
                <a:cubicBezTo>
                  <a:pt x="326938" y="273351"/>
                  <a:pt x="317178" y="276518"/>
                  <a:pt x="310907" y="283161"/>
                </a:cubicBezTo>
                <a:cubicBezTo>
                  <a:pt x="304635" y="289803"/>
                  <a:pt x="301526" y="301772"/>
                  <a:pt x="301581" y="319065"/>
                </a:cubicBezTo>
                <a:cubicBezTo>
                  <a:pt x="301536" y="331218"/>
                  <a:pt x="302736" y="340629"/>
                  <a:pt x="305181" y="347299"/>
                </a:cubicBezTo>
                <a:cubicBezTo>
                  <a:pt x="307626" y="353969"/>
                  <a:pt x="311582" y="358594"/>
                  <a:pt x="317049" y="361174"/>
                </a:cubicBezTo>
                <a:cubicBezTo>
                  <a:pt x="322517" y="363755"/>
                  <a:pt x="329762" y="364987"/>
                  <a:pt x="338785" y="364871"/>
                </a:cubicBezTo>
                <a:cubicBezTo>
                  <a:pt x="341565" y="364884"/>
                  <a:pt x="344157" y="364809"/>
                  <a:pt x="346561" y="364646"/>
                </a:cubicBezTo>
                <a:cubicBezTo>
                  <a:pt x="348966" y="364484"/>
                  <a:pt x="351308" y="364159"/>
                  <a:pt x="353587" y="363671"/>
                </a:cubicBezTo>
                <a:lnTo>
                  <a:pt x="353587" y="333667"/>
                </a:lnTo>
                <a:lnTo>
                  <a:pt x="329984" y="333667"/>
                </a:lnTo>
                <a:lnTo>
                  <a:pt x="329984" y="308264"/>
                </a:lnTo>
                <a:lnTo>
                  <a:pt x="381791" y="308264"/>
                </a:lnTo>
                <a:lnTo>
                  <a:pt x="381791" y="384274"/>
                </a:lnTo>
                <a:cubicBezTo>
                  <a:pt x="376452" y="386020"/>
                  <a:pt x="369827" y="387478"/>
                  <a:pt x="361913" y="388649"/>
                </a:cubicBezTo>
                <a:cubicBezTo>
                  <a:pt x="354000" y="389820"/>
                  <a:pt x="345624" y="390428"/>
                  <a:pt x="336785" y="390474"/>
                </a:cubicBezTo>
                <a:cubicBezTo>
                  <a:pt x="322528" y="390671"/>
                  <a:pt x="310304" y="388811"/>
                  <a:pt x="300114" y="384896"/>
                </a:cubicBezTo>
                <a:cubicBezTo>
                  <a:pt x="289924" y="380981"/>
                  <a:pt x="282100" y="373831"/>
                  <a:pt x="276644" y="363449"/>
                </a:cubicBezTo>
                <a:cubicBezTo>
                  <a:pt x="271188" y="353066"/>
                  <a:pt x="268432" y="338271"/>
                  <a:pt x="268376" y="319065"/>
                </a:cubicBezTo>
                <a:cubicBezTo>
                  <a:pt x="268437" y="301308"/>
                  <a:pt x="271250" y="287195"/>
                  <a:pt x="276815" y="276727"/>
                </a:cubicBezTo>
                <a:cubicBezTo>
                  <a:pt x="282379" y="266259"/>
                  <a:pt x="290334" y="258769"/>
                  <a:pt x="300677" y="254257"/>
                </a:cubicBezTo>
                <a:cubicBezTo>
                  <a:pt x="311020" y="249746"/>
                  <a:pt x="323390" y="247545"/>
                  <a:pt x="337785" y="247656"/>
                </a:cubicBezTo>
                <a:close/>
                <a:moveTo>
                  <a:pt x="178984" y="247656"/>
                </a:moveTo>
                <a:cubicBezTo>
                  <a:pt x="192608" y="247490"/>
                  <a:pt x="204099" y="249468"/>
                  <a:pt x="213455" y="253591"/>
                </a:cubicBezTo>
                <a:cubicBezTo>
                  <a:pt x="222812" y="257713"/>
                  <a:pt x="229902" y="264981"/>
                  <a:pt x="234725" y="275393"/>
                </a:cubicBezTo>
                <a:cubicBezTo>
                  <a:pt x="239547" y="285806"/>
                  <a:pt x="241970" y="300363"/>
                  <a:pt x="241992" y="319065"/>
                </a:cubicBezTo>
                <a:cubicBezTo>
                  <a:pt x="241970" y="337768"/>
                  <a:pt x="239547" y="352325"/>
                  <a:pt x="234725" y="362737"/>
                </a:cubicBezTo>
                <a:cubicBezTo>
                  <a:pt x="229902" y="373150"/>
                  <a:pt x="222812" y="380417"/>
                  <a:pt x="213455" y="384540"/>
                </a:cubicBezTo>
                <a:cubicBezTo>
                  <a:pt x="204099" y="388663"/>
                  <a:pt x="192608" y="390641"/>
                  <a:pt x="178984" y="390474"/>
                </a:cubicBezTo>
                <a:cubicBezTo>
                  <a:pt x="165549" y="390641"/>
                  <a:pt x="154148" y="388663"/>
                  <a:pt x="144780" y="384540"/>
                </a:cubicBezTo>
                <a:cubicBezTo>
                  <a:pt x="135412" y="380417"/>
                  <a:pt x="128278" y="373150"/>
                  <a:pt x="123377" y="362737"/>
                </a:cubicBezTo>
                <a:cubicBezTo>
                  <a:pt x="118477" y="352325"/>
                  <a:pt x="116010" y="337768"/>
                  <a:pt x="115976" y="319065"/>
                </a:cubicBezTo>
                <a:cubicBezTo>
                  <a:pt x="116010" y="300363"/>
                  <a:pt x="118477" y="285806"/>
                  <a:pt x="123377" y="275393"/>
                </a:cubicBezTo>
                <a:cubicBezTo>
                  <a:pt x="128278" y="264981"/>
                  <a:pt x="135412" y="257713"/>
                  <a:pt x="144780" y="253591"/>
                </a:cubicBezTo>
                <a:cubicBezTo>
                  <a:pt x="154148" y="249468"/>
                  <a:pt x="165549" y="247490"/>
                  <a:pt x="178984" y="247656"/>
                </a:cubicBezTo>
                <a:close/>
                <a:moveTo>
                  <a:pt x="421729" y="13608"/>
                </a:moveTo>
                <a:lnTo>
                  <a:pt x="421729" y="71215"/>
                </a:lnTo>
                <a:lnTo>
                  <a:pt x="438931" y="71215"/>
                </a:lnTo>
                <a:cubicBezTo>
                  <a:pt x="449042" y="71205"/>
                  <a:pt x="456957" y="70514"/>
                  <a:pt x="462675" y="69141"/>
                </a:cubicBezTo>
                <a:cubicBezTo>
                  <a:pt x="468393" y="67768"/>
                  <a:pt x="472455" y="64973"/>
                  <a:pt x="474862" y="60755"/>
                </a:cubicBezTo>
                <a:cubicBezTo>
                  <a:pt x="477268" y="56537"/>
                  <a:pt x="478560" y="50156"/>
                  <a:pt x="478736" y="41612"/>
                </a:cubicBezTo>
                <a:cubicBezTo>
                  <a:pt x="478678" y="30406"/>
                  <a:pt x="475694" y="22913"/>
                  <a:pt x="469785" y="19134"/>
                </a:cubicBezTo>
                <a:cubicBezTo>
                  <a:pt x="463876" y="15354"/>
                  <a:pt x="453591" y="13512"/>
                  <a:pt x="438931" y="13608"/>
                </a:cubicBezTo>
                <a:close/>
                <a:moveTo>
                  <a:pt x="186909" y="11608"/>
                </a:moveTo>
                <a:cubicBezTo>
                  <a:pt x="175218" y="11787"/>
                  <a:pt x="166130" y="13829"/>
                  <a:pt x="159646" y="17735"/>
                </a:cubicBezTo>
                <a:cubicBezTo>
                  <a:pt x="153163" y="21640"/>
                  <a:pt x="148624" y="27935"/>
                  <a:pt x="146030" y="36618"/>
                </a:cubicBezTo>
                <a:cubicBezTo>
                  <a:pt x="143436" y="45302"/>
                  <a:pt x="142127" y="56901"/>
                  <a:pt x="142104" y="71415"/>
                </a:cubicBezTo>
                <a:cubicBezTo>
                  <a:pt x="141770" y="93160"/>
                  <a:pt x="144837" y="108628"/>
                  <a:pt x="151305" y="117821"/>
                </a:cubicBezTo>
                <a:cubicBezTo>
                  <a:pt x="157772" y="127014"/>
                  <a:pt x="169640" y="131481"/>
                  <a:pt x="186909" y="131223"/>
                </a:cubicBezTo>
                <a:cubicBezTo>
                  <a:pt x="198601" y="131059"/>
                  <a:pt x="207688" y="129076"/>
                  <a:pt x="214172" y="125274"/>
                </a:cubicBezTo>
                <a:cubicBezTo>
                  <a:pt x="220655" y="121472"/>
                  <a:pt x="225194" y="115237"/>
                  <a:pt x="227788" y="106568"/>
                </a:cubicBezTo>
                <a:cubicBezTo>
                  <a:pt x="230382" y="97899"/>
                  <a:pt x="231691" y="86181"/>
                  <a:pt x="231715" y="71415"/>
                </a:cubicBezTo>
                <a:cubicBezTo>
                  <a:pt x="231691" y="56835"/>
                  <a:pt x="230382" y="45191"/>
                  <a:pt x="227788" y="36485"/>
                </a:cubicBezTo>
                <a:cubicBezTo>
                  <a:pt x="225194" y="27779"/>
                  <a:pt x="220655" y="21484"/>
                  <a:pt x="214172" y="17601"/>
                </a:cubicBezTo>
                <a:cubicBezTo>
                  <a:pt x="207688" y="13718"/>
                  <a:pt x="198601" y="11720"/>
                  <a:pt x="186909" y="11608"/>
                </a:cubicBezTo>
                <a:close/>
                <a:moveTo>
                  <a:pt x="408527" y="2007"/>
                </a:moveTo>
                <a:lnTo>
                  <a:pt x="439131" y="2007"/>
                </a:lnTo>
                <a:cubicBezTo>
                  <a:pt x="452492" y="2051"/>
                  <a:pt x="462997" y="3251"/>
                  <a:pt x="470646" y="5607"/>
                </a:cubicBezTo>
                <a:cubicBezTo>
                  <a:pt x="478295" y="7963"/>
                  <a:pt x="483733" y="12008"/>
                  <a:pt x="486959" y="17742"/>
                </a:cubicBezTo>
                <a:cubicBezTo>
                  <a:pt x="490186" y="23476"/>
                  <a:pt x="491845" y="31433"/>
                  <a:pt x="491938" y="41612"/>
                </a:cubicBezTo>
                <a:cubicBezTo>
                  <a:pt x="492009" y="53596"/>
                  <a:pt x="489717" y="62681"/>
                  <a:pt x="485062" y="68865"/>
                </a:cubicBezTo>
                <a:cubicBezTo>
                  <a:pt x="480407" y="75049"/>
                  <a:pt x="472964" y="79033"/>
                  <a:pt x="462734" y="80817"/>
                </a:cubicBezTo>
                <a:lnTo>
                  <a:pt x="505139" y="140824"/>
                </a:lnTo>
                <a:lnTo>
                  <a:pt x="489337" y="140824"/>
                </a:lnTo>
                <a:lnTo>
                  <a:pt x="449132" y="82417"/>
                </a:lnTo>
                <a:cubicBezTo>
                  <a:pt x="448224" y="82513"/>
                  <a:pt x="446990" y="82571"/>
                  <a:pt x="445432" y="82592"/>
                </a:cubicBezTo>
                <a:cubicBezTo>
                  <a:pt x="443873" y="82613"/>
                  <a:pt x="442040" y="82621"/>
                  <a:pt x="439931" y="82617"/>
                </a:cubicBezTo>
                <a:lnTo>
                  <a:pt x="421729" y="82617"/>
                </a:lnTo>
                <a:lnTo>
                  <a:pt x="421729" y="140824"/>
                </a:lnTo>
                <a:lnTo>
                  <a:pt x="408527" y="140824"/>
                </a:lnTo>
                <a:close/>
                <a:moveTo>
                  <a:pt x="274377" y="2007"/>
                </a:moveTo>
                <a:lnTo>
                  <a:pt x="287579" y="2007"/>
                </a:lnTo>
                <a:lnTo>
                  <a:pt x="287579" y="92218"/>
                </a:lnTo>
                <a:cubicBezTo>
                  <a:pt x="287408" y="106961"/>
                  <a:pt x="290150" y="117179"/>
                  <a:pt x="295805" y="122872"/>
                </a:cubicBezTo>
                <a:cubicBezTo>
                  <a:pt x="301460" y="128564"/>
                  <a:pt x="311053" y="131281"/>
                  <a:pt x="324583" y="131023"/>
                </a:cubicBezTo>
                <a:cubicBezTo>
                  <a:pt x="338752" y="131281"/>
                  <a:pt x="348620" y="128564"/>
                  <a:pt x="354187" y="122872"/>
                </a:cubicBezTo>
                <a:cubicBezTo>
                  <a:pt x="359755" y="117179"/>
                  <a:pt x="362422" y="106961"/>
                  <a:pt x="362188" y="92218"/>
                </a:cubicBezTo>
                <a:lnTo>
                  <a:pt x="362188" y="2007"/>
                </a:lnTo>
                <a:lnTo>
                  <a:pt x="375190" y="2007"/>
                </a:lnTo>
                <a:lnTo>
                  <a:pt x="375190" y="96218"/>
                </a:lnTo>
                <a:cubicBezTo>
                  <a:pt x="375223" y="112512"/>
                  <a:pt x="371056" y="124380"/>
                  <a:pt x="362688" y="131823"/>
                </a:cubicBezTo>
                <a:cubicBezTo>
                  <a:pt x="354321" y="139266"/>
                  <a:pt x="341552" y="142933"/>
                  <a:pt x="324383" y="142824"/>
                </a:cubicBezTo>
                <a:cubicBezTo>
                  <a:pt x="307248" y="142970"/>
                  <a:pt x="294613" y="139378"/>
                  <a:pt x="286479" y="132048"/>
                </a:cubicBezTo>
                <a:cubicBezTo>
                  <a:pt x="278344" y="124718"/>
                  <a:pt x="274311" y="112775"/>
                  <a:pt x="274377" y="96218"/>
                </a:cubicBezTo>
                <a:close/>
                <a:moveTo>
                  <a:pt x="0" y="2007"/>
                </a:moveTo>
                <a:lnTo>
                  <a:pt x="15202" y="2007"/>
                </a:lnTo>
                <a:lnTo>
                  <a:pt x="55207" y="67215"/>
                </a:lnTo>
                <a:lnTo>
                  <a:pt x="56407" y="67215"/>
                </a:lnTo>
                <a:lnTo>
                  <a:pt x="95812" y="2007"/>
                </a:lnTo>
                <a:lnTo>
                  <a:pt x="110614" y="2007"/>
                </a:lnTo>
                <a:lnTo>
                  <a:pt x="61808" y="79416"/>
                </a:lnTo>
                <a:lnTo>
                  <a:pt x="61808" y="140824"/>
                </a:lnTo>
                <a:lnTo>
                  <a:pt x="48406" y="140824"/>
                </a:lnTo>
                <a:lnTo>
                  <a:pt x="48406" y="79616"/>
                </a:lnTo>
                <a:close/>
                <a:moveTo>
                  <a:pt x="186909" y="6"/>
                </a:moveTo>
                <a:cubicBezTo>
                  <a:pt x="200290" y="-123"/>
                  <a:pt x="211311" y="2003"/>
                  <a:pt x="219972" y="6385"/>
                </a:cubicBezTo>
                <a:cubicBezTo>
                  <a:pt x="228634" y="10767"/>
                  <a:pt x="235062" y="18183"/>
                  <a:pt x="239256" y="28632"/>
                </a:cubicBezTo>
                <a:cubicBezTo>
                  <a:pt x="243451" y="39082"/>
                  <a:pt x="245537" y="53343"/>
                  <a:pt x="245516" y="71415"/>
                </a:cubicBezTo>
                <a:cubicBezTo>
                  <a:pt x="245537" y="89488"/>
                  <a:pt x="243451" y="103749"/>
                  <a:pt x="239256" y="114198"/>
                </a:cubicBezTo>
                <a:cubicBezTo>
                  <a:pt x="235062" y="124648"/>
                  <a:pt x="228634" y="132064"/>
                  <a:pt x="219972" y="136446"/>
                </a:cubicBezTo>
                <a:cubicBezTo>
                  <a:pt x="211311" y="140828"/>
                  <a:pt x="200290" y="142954"/>
                  <a:pt x="186909" y="142824"/>
                </a:cubicBezTo>
                <a:cubicBezTo>
                  <a:pt x="173284" y="142776"/>
                  <a:pt x="162174" y="140605"/>
                  <a:pt x="153579" y="136312"/>
                </a:cubicBezTo>
                <a:cubicBezTo>
                  <a:pt x="144984" y="132019"/>
                  <a:pt x="138645" y="124692"/>
                  <a:pt x="134562" y="114332"/>
                </a:cubicBezTo>
                <a:cubicBezTo>
                  <a:pt x="130479" y="103971"/>
                  <a:pt x="128392" y="89666"/>
                  <a:pt x="128302" y="71415"/>
                </a:cubicBezTo>
                <a:cubicBezTo>
                  <a:pt x="128273" y="53343"/>
                  <a:pt x="130330" y="39082"/>
                  <a:pt x="134473" y="28632"/>
                </a:cubicBezTo>
                <a:cubicBezTo>
                  <a:pt x="138615" y="18183"/>
                  <a:pt x="145014" y="10767"/>
                  <a:pt x="153668" y="6385"/>
                </a:cubicBezTo>
                <a:cubicBezTo>
                  <a:pt x="162322" y="2003"/>
                  <a:pt x="173402" y="-123"/>
                  <a:pt x="186909" y="6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1" y="656304"/>
            <a:ext cx="3269883" cy="9277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647825" y="1937378"/>
            <a:ext cx="8505825" cy="3884875"/>
          </a:xfrm>
          <a:prstGeom prst="round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2925840" y="550003"/>
            <a:ext cx="460800" cy="31432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561270" y="1952625"/>
            <a:ext cx="4246698" cy="3993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20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档案</a:t>
            </a:r>
            <a:r>
              <a:rPr kumimoji="1" lang="en-US" altLang="zh-CN" sz="2000" dirty="0" err="1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转递渠道</a:t>
            </a:r>
            <a:r>
              <a:rPr kumimoji="1" lang="zh-CN" altLang="en-US" sz="20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及注意事项</a:t>
            </a:r>
            <a:endParaRPr kumimoji="1" lang="zh-CN" altLang="en-US" sz="2000" dirty="0"/>
          </a:p>
        </p:txBody>
      </p:sp>
      <p:sp>
        <p:nvSpPr>
          <p:cNvPr id="6" name="标题 1"/>
          <p:cNvSpPr txBox="1"/>
          <p:nvPr/>
        </p:nvSpPr>
        <p:spPr>
          <a:xfrm>
            <a:off x="9903549" y="1999554"/>
            <a:ext cx="225145" cy="24388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898725" y="2604648"/>
            <a:ext cx="7829475" cy="28817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>
              <a:lnSpc>
                <a:spcPct val="150000"/>
              </a:lnSpc>
            </a:pPr>
            <a:r>
              <a:rPr kumimoji="1" lang="en-US" altLang="zh-CN" sz="20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         </a:t>
            </a:r>
            <a:r>
              <a:rPr kumimoji="1" lang="en-US" altLang="zh-CN" sz="2000" dirty="0" err="1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我校毕业生档案是</a:t>
            </a:r>
            <a:r>
              <a:rPr kumimoji="1" lang="zh-CN" altLang="en-US" sz="20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采用“邮政</a:t>
            </a:r>
            <a:r>
              <a:rPr kumimoji="1" lang="en-US" altLang="zh-CN" sz="20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EMS</a:t>
            </a:r>
            <a:r>
              <a:rPr kumimoji="1" lang="zh-CN" altLang="en-US" sz="20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标准快递”形式</a:t>
            </a:r>
            <a:r>
              <a:rPr kumimoji="1" lang="en-US" altLang="zh-CN" sz="2000" dirty="0" err="1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转递</a:t>
            </a:r>
            <a:r>
              <a:rPr kumimoji="1" lang="zh-CN" altLang="en-US" sz="20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，严禁个人自带、保管及</a:t>
            </a:r>
            <a:r>
              <a:rPr kumimoji="1" lang="en-US" altLang="zh-CN" sz="2000" dirty="0" err="1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私自拆分</a:t>
            </a:r>
            <a:r>
              <a:rPr kumimoji="1" lang="zh-CN" altLang="en-US" sz="20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档案。</a:t>
            </a:r>
            <a:endParaRPr kumimoji="1" lang="en-US" altLang="zh-CN" sz="2000" dirty="0" smtClean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0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        因</a:t>
            </a:r>
            <a:r>
              <a:rPr kumimoji="1" lang="zh-CN" altLang="en-US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学校档案馆不具备流动人员人事档案代理权，无法</a:t>
            </a:r>
            <a:r>
              <a:rPr kumimoji="1" lang="zh-CN" altLang="en-US" sz="20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提供政审、出具存档证明等相关服务，</a:t>
            </a:r>
            <a:r>
              <a:rPr kumimoji="1" lang="zh-CN" altLang="en-US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建议毕业生尽量不要将档案留在档案馆。</a:t>
            </a:r>
            <a:endParaRPr kumimoji="1" lang="zh-CN" altLang="en-US" sz="2000" dirty="0"/>
          </a:p>
          <a:p>
            <a:pPr>
              <a:lnSpc>
                <a:spcPct val="150000"/>
              </a:lnSpc>
            </a:pPr>
            <a:endParaRPr kumimoji="1" lang="en-US" altLang="zh-CN" sz="2000" dirty="0" smtClean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 </a:t>
            </a:r>
            <a:r>
              <a:rPr kumimoji="1" lang="en-US" altLang="zh-CN" sz="20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       </a:t>
            </a:r>
          </a:p>
          <a:p>
            <a:pPr>
              <a:lnSpc>
                <a:spcPct val="150000"/>
              </a:lnSpc>
            </a:pPr>
            <a:r>
              <a:rPr kumimoji="1" lang="en-US" altLang="zh-CN" sz="20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 </a:t>
            </a:r>
            <a:endParaRPr kumimoji="1" lang="zh-CN" altLang="en-US" sz="20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" y="81711"/>
            <a:ext cx="3590925" cy="10191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V="1">
            <a:off x="663109" y="466987"/>
            <a:ext cx="10858500" cy="5807868"/>
          </a:xfrm>
          <a:prstGeom prst="roundRect">
            <a:avLst>
              <a:gd name="adj" fmla="val 12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342900" sx="102000" sy="102000" algn="ctr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 flipV="1">
            <a:off x="506702" y="3639685"/>
            <a:ext cx="134051" cy="178768"/>
          </a:xfrm>
          <a:prstGeom prst="triangle">
            <a:avLst>
              <a:gd name="adj" fmla="val 77809"/>
            </a:avLst>
          </a:prstGeom>
          <a:solidFill>
            <a:schemeClr val="tx2">
              <a:lumMod val="75000"/>
              <a:lumOff val="25000"/>
            </a:schemeClr>
          </a:soli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V="1">
            <a:off x="780164" y="590413"/>
            <a:ext cx="10631672" cy="5673599"/>
          </a:xfrm>
          <a:prstGeom prst="roundRect">
            <a:avLst>
              <a:gd name="adj" fmla="val 1238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blurRad="342900" sx="102000" sy="102000" algn="ctr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 flipV="1">
            <a:off x="11550070" y="3637391"/>
            <a:ext cx="134051" cy="190973"/>
          </a:xfrm>
          <a:prstGeom prst="triangle">
            <a:avLst>
              <a:gd name="adj" fmla="val 76388"/>
            </a:avLst>
          </a:prstGeom>
          <a:solidFill>
            <a:schemeClr val="tx2">
              <a:lumMod val="75000"/>
              <a:lumOff val="25000"/>
            </a:schemeClr>
          </a:soli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5400000">
            <a:off x="2910338" y="1340705"/>
            <a:ext cx="2508647" cy="7359655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5400000">
            <a:off x="2732738" y="1734624"/>
            <a:ext cx="2240101" cy="6571819"/>
          </a:xfrm>
          <a:prstGeom prst="triangle">
            <a:avLst/>
          </a:prstGeom>
          <a:noFill/>
          <a:ln w="9525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6200000" flipH="1">
            <a:off x="6778431" y="1340707"/>
            <a:ext cx="2508647" cy="7359655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6200000" flipH="1">
            <a:off x="7224577" y="1734626"/>
            <a:ext cx="2240101" cy="6571819"/>
          </a:xfrm>
          <a:prstGeom prst="triangle">
            <a:avLst/>
          </a:prstGeom>
          <a:noFill/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l="894" t="2388" r="2080" b="53003"/>
          <a:stretch>
            <a:fillRect/>
          </a:stretch>
        </p:blipFill>
        <p:spPr>
          <a:xfrm flipV="1">
            <a:off x="479419" y="3900484"/>
            <a:ext cx="11233163" cy="2508650"/>
          </a:xfrm>
          <a:custGeom>
            <a:avLst/>
            <a:gdLst>
              <a:gd name="connsiteX0" fmla="*/ 0 w 11233163"/>
              <a:gd name="connsiteY0" fmla="*/ 0 h 2508650"/>
              <a:gd name="connsiteX1" fmla="*/ 119800 w 11233163"/>
              <a:gd name="connsiteY1" fmla="*/ 0 h 2508650"/>
              <a:gd name="connsiteX2" fmla="*/ 11113363 w 11233163"/>
              <a:gd name="connsiteY2" fmla="*/ 0 h 2508650"/>
              <a:gd name="connsiteX3" fmla="*/ 11233163 w 11233163"/>
              <a:gd name="connsiteY3" fmla="*/ 0 h 2508650"/>
              <a:gd name="connsiteX4" fmla="*/ 11233163 w 11233163"/>
              <a:gd name="connsiteY4" fmla="*/ 134274 h 2508650"/>
              <a:gd name="connsiteX5" fmla="*/ 11228872 w 11233163"/>
              <a:gd name="connsiteY5" fmla="*/ 134274 h 2508650"/>
              <a:gd name="connsiteX6" fmla="*/ 11232884 w 11233163"/>
              <a:gd name="connsiteY6" fmla="*/ 158590 h 2508650"/>
              <a:gd name="connsiteX7" fmla="*/ 5616582 w 11233163"/>
              <a:gd name="connsiteY7" fmla="*/ 2508650 h 2508650"/>
              <a:gd name="connsiteX8" fmla="*/ 279 w 11233163"/>
              <a:gd name="connsiteY8" fmla="*/ 158590 h 2508650"/>
              <a:gd name="connsiteX9" fmla="*/ 4291 w 11233163"/>
              <a:gd name="connsiteY9" fmla="*/ 134274 h 2508650"/>
              <a:gd name="connsiteX10" fmla="*/ 0 w 11233163"/>
              <a:gd name="connsiteY10" fmla="*/ 134274 h 2508650"/>
            </a:gdLst>
            <a:ahLst/>
            <a:cxnLst/>
            <a:rect l="l" t="t" r="r" b="b"/>
            <a:pathLst>
              <a:path w="11233163" h="2508650">
                <a:moveTo>
                  <a:pt x="0" y="0"/>
                </a:moveTo>
                <a:lnTo>
                  <a:pt x="119800" y="0"/>
                </a:lnTo>
                <a:lnTo>
                  <a:pt x="11113363" y="0"/>
                </a:lnTo>
                <a:lnTo>
                  <a:pt x="11233163" y="0"/>
                </a:lnTo>
                <a:lnTo>
                  <a:pt x="11233163" y="134274"/>
                </a:lnTo>
                <a:lnTo>
                  <a:pt x="11228872" y="134274"/>
                </a:lnTo>
                <a:lnTo>
                  <a:pt x="11232884" y="158590"/>
                </a:lnTo>
                <a:cubicBezTo>
                  <a:pt x="11194777" y="791711"/>
                  <a:pt x="7277068" y="2508650"/>
                  <a:pt x="5616582" y="2508650"/>
                </a:cubicBezTo>
                <a:cubicBezTo>
                  <a:pt x="3956096" y="2508650"/>
                  <a:pt x="38386" y="791711"/>
                  <a:pt x="279" y="158590"/>
                </a:cubicBezTo>
                <a:lnTo>
                  <a:pt x="4291" y="134274"/>
                </a:lnTo>
                <a:lnTo>
                  <a:pt x="0" y="13427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标题 1"/>
          <p:cNvSpPr txBox="1"/>
          <p:nvPr/>
        </p:nvSpPr>
        <p:spPr>
          <a:xfrm flipV="1">
            <a:off x="479419" y="3900484"/>
            <a:ext cx="11233163" cy="2508650"/>
          </a:xfrm>
          <a:custGeom>
            <a:avLst/>
            <a:gdLst>
              <a:gd name="connsiteX0" fmla="*/ 0 w 11233163"/>
              <a:gd name="connsiteY0" fmla="*/ 0 h 2508650"/>
              <a:gd name="connsiteX1" fmla="*/ 119800 w 11233163"/>
              <a:gd name="connsiteY1" fmla="*/ 0 h 2508650"/>
              <a:gd name="connsiteX2" fmla="*/ 11113363 w 11233163"/>
              <a:gd name="connsiteY2" fmla="*/ 0 h 2508650"/>
              <a:gd name="connsiteX3" fmla="*/ 11233163 w 11233163"/>
              <a:gd name="connsiteY3" fmla="*/ 0 h 2508650"/>
              <a:gd name="connsiteX4" fmla="*/ 11233163 w 11233163"/>
              <a:gd name="connsiteY4" fmla="*/ 134274 h 2508650"/>
              <a:gd name="connsiteX5" fmla="*/ 11228872 w 11233163"/>
              <a:gd name="connsiteY5" fmla="*/ 134274 h 2508650"/>
              <a:gd name="connsiteX6" fmla="*/ 11232884 w 11233163"/>
              <a:gd name="connsiteY6" fmla="*/ 158590 h 2508650"/>
              <a:gd name="connsiteX7" fmla="*/ 5616582 w 11233163"/>
              <a:gd name="connsiteY7" fmla="*/ 2508650 h 2508650"/>
              <a:gd name="connsiteX8" fmla="*/ 279 w 11233163"/>
              <a:gd name="connsiteY8" fmla="*/ 158590 h 2508650"/>
              <a:gd name="connsiteX9" fmla="*/ 4291 w 11233163"/>
              <a:gd name="connsiteY9" fmla="*/ 134274 h 2508650"/>
              <a:gd name="connsiteX10" fmla="*/ 0 w 11233163"/>
              <a:gd name="connsiteY10" fmla="*/ 134274 h 2508650"/>
            </a:gdLst>
            <a:ahLst/>
            <a:cxnLst/>
            <a:rect l="l" t="t" r="r" b="b"/>
            <a:pathLst>
              <a:path w="11233163" h="2508650">
                <a:moveTo>
                  <a:pt x="0" y="0"/>
                </a:moveTo>
                <a:lnTo>
                  <a:pt x="119800" y="0"/>
                </a:lnTo>
                <a:lnTo>
                  <a:pt x="11113363" y="0"/>
                </a:lnTo>
                <a:lnTo>
                  <a:pt x="11233163" y="0"/>
                </a:lnTo>
                <a:lnTo>
                  <a:pt x="11233163" y="134274"/>
                </a:lnTo>
                <a:lnTo>
                  <a:pt x="11228872" y="134274"/>
                </a:lnTo>
                <a:lnTo>
                  <a:pt x="11232884" y="158590"/>
                </a:lnTo>
                <a:cubicBezTo>
                  <a:pt x="11194777" y="791711"/>
                  <a:pt x="7277068" y="2508650"/>
                  <a:pt x="5616582" y="2508650"/>
                </a:cubicBezTo>
                <a:cubicBezTo>
                  <a:pt x="3956096" y="2508650"/>
                  <a:pt x="38386" y="791711"/>
                  <a:pt x="279" y="158590"/>
                </a:cubicBezTo>
                <a:lnTo>
                  <a:pt x="4291" y="134274"/>
                </a:lnTo>
                <a:lnTo>
                  <a:pt x="0" y="13427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alphaModFix amt="20000"/>
          </a:blip>
          <a:srcRect l="4313" t="56843" r="4313" b="6746"/>
          <a:stretch>
            <a:fillRect/>
          </a:stretch>
        </p:blipFill>
        <p:spPr>
          <a:xfrm>
            <a:off x="479421" y="3900484"/>
            <a:ext cx="11233163" cy="2508650"/>
          </a:xfrm>
          <a:custGeom>
            <a:avLst/>
            <a:gdLst>
              <a:gd name="connsiteX0" fmla="*/ 5616582 w 11233163"/>
              <a:gd name="connsiteY0" fmla="*/ 0 h 2508650"/>
              <a:gd name="connsiteX1" fmla="*/ 11232884 w 11233163"/>
              <a:gd name="connsiteY1" fmla="*/ 2350060 h 2508650"/>
              <a:gd name="connsiteX2" fmla="*/ 11228872 w 11233163"/>
              <a:gd name="connsiteY2" fmla="*/ 2374376 h 2508650"/>
              <a:gd name="connsiteX3" fmla="*/ 11233163 w 11233163"/>
              <a:gd name="connsiteY3" fmla="*/ 2374376 h 2508650"/>
              <a:gd name="connsiteX4" fmla="*/ 11233163 w 11233163"/>
              <a:gd name="connsiteY4" fmla="*/ 2508650 h 2508650"/>
              <a:gd name="connsiteX5" fmla="*/ 11113363 w 11233163"/>
              <a:gd name="connsiteY5" fmla="*/ 2508650 h 2508650"/>
              <a:gd name="connsiteX6" fmla="*/ 119800 w 11233163"/>
              <a:gd name="connsiteY6" fmla="*/ 2508650 h 2508650"/>
              <a:gd name="connsiteX7" fmla="*/ 0 w 11233163"/>
              <a:gd name="connsiteY7" fmla="*/ 2508650 h 2508650"/>
              <a:gd name="connsiteX8" fmla="*/ 0 w 11233163"/>
              <a:gd name="connsiteY8" fmla="*/ 2374376 h 2508650"/>
              <a:gd name="connsiteX9" fmla="*/ 4291 w 11233163"/>
              <a:gd name="connsiteY9" fmla="*/ 2374376 h 2508650"/>
              <a:gd name="connsiteX10" fmla="*/ 279 w 11233163"/>
              <a:gd name="connsiteY10" fmla="*/ 2350060 h 2508650"/>
              <a:gd name="connsiteX11" fmla="*/ 5616582 w 11233163"/>
              <a:gd name="connsiteY11" fmla="*/ 0 h 2508650"/>
            </a:gdLst>
            <a:ahLst/>
            <a:cxnLst/>
            <a:rect l="l" t="t" r="r" b="b"/>
            <a:pathLst>
              <a:path w="11233163" h="2508650">
                <a:moveTo>
                  <a:pt x="5616582" y="0"/>
                </a:moveTo>
                <a:cubicBezTo>
                  <a:pt x="7277068" y="0"/>
                  <a:pt x="11194777" y="1716939"/>
                  <a:pt x="11232884" y="2350060"/>
                </a:cubicBezTo>
                <a:lnTo>
                  <a:pt x="11228872" y="2374376"/>
                </a:lnTo>
                <a:lnTo>
                  <a:pt x="11233163" y="2374376"/>
                </a:lnTo>
                <a:lnTo>
                  <a:pt x="11233163" y="2508650"/>
                </a:lnTo>
                <a:lnTo>
                  <a:pt x="11113363" y="2508650"/>
                </a:lnTo>
                <a:lnTo>
                  <a:pt x="119800" y="2508650"/>
                </a:lnTo>
                <a:lnTo>
                  <a:pt x="0" y="2508650"/>
                </a:lnTo>
                <a:lnTo>
                  <a:pt x="0" y="2374376"/>
                </a:lnTo>
                <a:lnTo>
                  <a:pt x="4291" y="2374376"/>
                </a:lnTo>
                <a:lnTo>
                  <a:pt x="279" y="2350060"/>
                </a:lnTo>
                <a:cubicBezTo>
                  <a:pt x="38386" y="1716939"/>
                  <a:pt x="3956096" y="0"/>
                  <a:pt x="561658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 flipV="1">
            <a:off x="618637" y="4039818"/>
            <a:ext cx="10960144" cy="2304000"/>
          </a:xfrm>
          <a:custGeom>
            <a:avLst/>
            <a:gdLst>
              <a:gd name="connsiteX0" fmla="*/ 0 w 11233163"/>
              <a:gd name="connsiteY0" fmla="*/ 0 h 2508650"/>
              <a:gd name="connsiteX1" fmla="*/ 119800 w 11233163"/>
              <a:gd name="connsiteY1" fmla="*/ 0 h 2508650"/>
              <a:gd name="connsiteX2" fmla="*/ 11113363 w 11233163"/>
              <a:gd name="connsiteY2" fmla="*/ 0 h 2508650"/>
              <a:gd name="connsiteX3" fmla="*/ 11233163 w 11233163"/>
              <a:gd name="connsiteY3" fmla="*/ 0 h 2508650"/>
              <a:gd name="connsiteX4" fmla="*/ 11233163 w 11233163"/>
              <a:gd name="connsiteY4" fmla="*/ 134274 h 2508650"/>
              <a:gd name="connsiteX5" fmla="*/ 11228872 w 11233163"/>
              <a:gd name="connsiteY5" fmla="*/ 134274 h 2508650"/>
              <a:gd name="connsiteX6" fmla="*/ 11232884 w 11233163"/>
              <a:gd name="connsiteY6" fmla="*/ 158590 h 2508650"/>
              <a:gd name="connsiteX7" fmla="*/ 5616582 w 11233163"/>
              <a:gd name="connsiteY7" fmla="*/ 2508650 h 2508650"/>
              <a:gd name="connsiteX8" fmla="*/ 279 w 11233163"/>
              <a:gd name="connsiteY8" fmla="*/ 158590 h 2508650"/>
              <a:gd name="connsiteX9" fmla="*/ 4291 w 11233163"/>
              <a:gd name="connsiteY9" fmla="*/ 134274 h 2508650"/>
              <a:gd name="connsiteX10" fmla="*/ 0 w 11233163"/>
              <a:gd name="connsiteY10" fmla="*/ 134274 h 2508650"/>
            </a:gdLst>
            <a:ahLst/>
            <a:cxnLst/>
            <a:rect l="l" t="t" r="r" b="b"/>
            <a:pathLst>
              <a:path w="11233163" h="2508650">
                <a:moveTo>
                  <a:pt x="0" y="0"/>
                </a:moveTo>
                <a:lnTo>
                  <a:pt x="119800" y="0"/>
                </a:lnTo>
                <a:lnTo>
                  <a:pt x="11113363" y="0"/>
                </a:lnTo>
                <a:lnTo>
                  <a:pt x="11233163" y="0"/>
                </a:lnTo>
                <a:lnTo>
                  <a:pt x="11233163" y="134274"/>
                </a:lnTo>
                <a:lnTo>
                  <a:pt x="11228872" y="134274"/>
                </a:lnTo>
                <a:lnTo>
                  <a:pt x="11232884" y="158590"/>
                </a:lnTo>
                <a:cubicBezTo>
                  <a:pt x="11194777" y="791711"/>
                  <a:pt x="7277068" y="2508650"/>
                  <a:pt x="5616582" y="2508650"/>
                </a:cubicBezTo>
                <a:cubicBezTo>
                  <a:pt x="3956096" y="2508650"/>
                  <a:pt x="38386" y="791711"/>
                  <a:pt x="279" y="158590"/>
                </a:cubicBezTo>
                <a:lnTo>
                  <a:pt x="4291" y="134274"/>
                </a:lnTo>
                <a:lnTo>
                  <a:pt x="0" y="134274"/>
                </a:lnTo>
                <a:close/>
              </a:path>
            </a:pathLst>
          </a:custGeom>
          <a:noFill/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76709" y="607297"/>
            <a:ext cx="1060872" cy="1060872"/>
          </a:xfrm>
          <a:prstGeom prst="donut">
            <a:avLst>
              <a:gd name="adj" fmla="val 8675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37753" y="2701965"/>
            <a:ext cx="267184" cy="993601"/>
          </a:xfrm>
          <a:custGeom>
            <a:avLst/>
            <a:gdLst>
              <a:gd name="connsiteX0" fmla="*/ 141590 w 195422"/>
              <a:gd name="connsiteY0" fmla="*/ 26916 h 726732"/>
              <a:gd name="connsiteX1" fmla="*/ 168506 w 195422"/>
              <a:gd name="connsiteY1" fmla="*/ 0 h 726732"/>
              <a:gd name="connsiteX2" fmla="*/ 195422 w 195422"/>
              <a:gd name="connsiteY2" fmla="*/ 26916 h 726732"/>
              <a:gd name="connsiteX3" fmla="*/ 168506 w 195422"/>
              <a:gd name="connsiteY3" fmla="*/ 53832 h 726732"/>
              <a:gd name="connsiteX4" fmla="*/ 141590 w 195422"/>
              <a:gd name="connsiteY4" fmla="*/ 26916 h 726732"/>
              <a:gd name="connsiteX5" fmla="*/ 141590 w 195422"/>
              <a:gd name="connsiteY5" fmla="*/ 195141 h 726732"/>
              <a:gd name="connsiteX6" fmla="*/ 168506 w 195422"/>
              <a:gd name="connsiteY6" fmla="*/ 168225 h 726732"/>
              <a:gd name="connsiteX7" fmla="*/ 195422 w 195422"/>
              <a:gd name="connsiteY7" fmla="*/ 195141 h 726732"/>
              <a:gd name="connsiteX8" fmla="*/ 168506 w 195422"/>
              <a:gd name="connsiteY8" fmla="*/ 222057 h 726732"/>
              <a:gd name="connsiteX9" fmla="*/ 141590 w 195422"/>
              <a:gd name="connsiteY9" fmla="*/ 195141 h 726732"/>
              <a:gd name="connsiteX10" fmla="*/ 141590 w 195422"/>
              <a:gd name="connsiteY10" fmla="*/ 363366 h 726732"/>
              <a:gd name="connsiteX11" fmla="*/ 168506 w 195422"/>
              <a:gd name="connsiteY11" fmla="*/ 336450 h 726732"/>
              <a:gd name="connsiteX12" fmla="*/ 195422 w 195422"/>
              <a:gd name="connsiteY12" fmla="*/ 363366 h 726732"/>
              <a:gd name="connsiteX13" fmla="*/ 168506 w 195422"/>
              <a:gd name="connsiteY13" fmla="*/ 390282 h 726732"/>
              <a:gd name="connsiteX14" fmla="*/ 141590 w 195422"/>
              <a:gd name="connsiteY14" fmla="*/ 363366 h 726732"/>
              <a:gd name="connsiteX15" fmla="*/ 141590 w 195422"/>
              <a:gd name="connsiteY15" fmla="*/ 531591 h 726732"/>
              <a:gd name="connsiteX16" fmla="*/ 168506 w 195422"/>
              <a:gd name="connsiteY16" fmla="*/ 504675 h 726732"/>
              <a:gd name="connsiteX17" fmla="*/ 195422 w 195422"/>
              <a:gd name="connsiteY17" fmla="*/ 531591 h 726732"/>
              <a:gd name="connsiteX18" fmla="*/ 168506 w 195422"/>
              <a:gd name="connsiteY18" fmla="*/ 558507 h 726732"/>
              <a:gd name="connsiteX19" fmla="*/ 141590 w 195422"/>
              <a:gd name="connsiteY19" fmla="*/ 531591 h 726732"/>
              <a:gd name="connsiteX20" fmla="*/ 141590 w 195422"/>
              <a:gd name="connsiteY20" fmla="*/ 699816 h 726732"/>
              <a:gd name="connsiteX21" fmla="*/ 168506 w 195422"/>
              <a:gd name="connsiteY21" fmla="*/ 672900 h 726732"/>
              <a:gd name="connsiteX22" fmla="*/ 195422 w 195422"/>
              <a:gd name="connsiteY22" fmla="*/ 699816 h 726732"/>
              <a:gd name="connsiteX23" fmla="*/ 168506 w 195422"/>
              <a:gd name="connsiteY23" fmla="*/ 726732 h 726732"/>
              <a:gd name="connsiteX24" fmla="*/ 141590 w 195422"/>
              <a:gd name="connsiteY24" fmla="*/ 699816 h 726732"/>
              <a:gd name="connsiteX25" fmla="*/ 0 w 195422"/>
              <a:gd name="connsiteY25" fmla="*/ 26916 h 726732"/>
              <a:gd name="connsiteX26" fmla="*/ 26916 w 195422"/>
              <a:gd name="connsiteY26" fmla="*/ 0 h 726732"/>
              <a:gd name="connsiteX27" fmla="*/ 53832 w 195422"/>
              <a:gd name="connsiteY27" fmla="*/ 26916 h 726732"/>
              <a:gd name="connsiteX28" fmla="*/ 26916 w 195422"/>
              <a:gd name="connsiteY28" fmla="*/ 53832 h 726732"/>
              <a:gd name="connsiteX29" fmla="*/ 0 w 195422"/>
              <a:gd name="connsiteY29" fmla="*/ 26916 h 726732"/>
              <a:gd name="connsiteX30" fmla="*/ 0 w 195422"/>
              <a:gd name="connsiteY30" fmla="*/ 195141 h 726732"/>
              <a:gd name="connsiteX31" fmla="*/ 26916 w 195422"/>
              <a:gd name="connsiteY31" fmla="*/ 168225 h 726732"/>
              <a:gd name="connsiteX32" fmla="*/ 53832 w 195422"/>
              <a:gd name="connsiteY32" fmla="*/ 195141 h 726732"/>
              <a:gd name="connsiteX33" fmla="*/ 26916 w 195422"/>
              <a:gd name="connsiteY33" fmla="*/ 222057 h 726732"/>
              <a:gd name="connsiteX34" fmla="*/ 0 w 195422"/>
              <a:gd name="connsiteY34" fmla="*/ 195141 h 726732"/>
              <a:gd name="connsiteX35" fmla="*/ 0 w 195422"/>
              <a:gd name="connsiteY35" fmla="*/ 363366 h 726732"/>
              <a:gd name="connsiteX36" fmla="*/ 26916 w 195422"/>
              <a:gd name="connsiteY36" fmla="*/ 336450 h 726732"/>
              <a:gd name="connsiteX37" fmla="*/ 53832 w 195422"/>
              <a:gd name="connsiteY37" fmla="*/ 363366 h 726732"/>
              <a:gd name="connsiteX38" fmla="*/ 26916 w 195422"/>
              <a:gd name="connsiteY38" fmla="*/ 390282 h 726732"/>
              <a:gd name="connsiteX39" fmla="*/ 0 w 195422"/>
              <a:gd name="connsiteY39" fmla="*/ 363366 h 726732"/>
              <a:gd name="connsiteX40" fmla="*/ 0 w 195422"/>
              <a:gd name="connsiteY40" fmla="*/ 531591 h 726732"/>
              <a:gd name="connsiteX41" fmla="*/ 26916 w 195422"/>
              <a:gd name="connsiteY41" fmla="*/ 504675 h 726732"/>
              <a:gd name="connsiteX42" fmla="*/ 53832 w 195422"/>
              <a:gd name="connsiteY42" fmla="*/ 531591 h 726732"/>
              <a:gd name="connsiteX43" fmla="*/ 26916 w 195422"/>
              <a:gd name="connsiteY43" fmla="*/ 558507 h 726732"/>
              <a:gd name="connsiteX44" fmla="*/ 0 w 195422"/>
              <a:gd name="connsiteY44" fmla="*/ 531591 h 726732"/>
              <a:gd name="connsiteX45" fmla="*/ 0 w 195422"/>
              <a:gd name="connsiteY45" fmla="*/ 699816 h 726732"/>
              <a:gd name="connsiteX46" fmla="*/ 26916 w 195422"/>
              <a:gd name="connsiteY46" fmla="*/ 672900 h 726732"/>
              <a:gd name="connsiteX47" fmla="*/ 53832 w 195422"/>
              <a:gd name="connsiteY47" fmla="*/ 699816 h 726732"/>
              <a:gd name="connsiteX48" fmla="*/ 26916 w 195422"/>
              <a:gd name="connsiteY48" fmla="*/ 726732 h 726732"/>
              <a:gd name="connsiteX49" fmla="*/ 0 w 195422"/>
              <a:gd name="connsiteY49" fmla="*/ 699816 h 726732"/>
            </a:gdLst>
            <a:ahLst/>
            <a:cxnLst/>
            <a:rect l="l" t="t" r="r" b="b"/>
            <a:pathLst>
              <a:path w="195422" h="726732">
                <a:moveTo>
                  <a:pt x="141590" y="26916"/>
                </a:moveTo>
                <a:cubicBezTo>
                  <a:pt x="141590" y="12051"/>
                  <a:pt x="153641" y="0"/>
                  <a:pt x="168506" y="0"/>
                </a:cubicBezTo>
                <a:cubicBezTo>
                  <a:pt x="183371" y="0"/>
                  <a:pt x="195422" y="12051"/>
                  <a:pt x="195422" y="26916"/>
                </a:cubicBezTo>
                <a:cubicBezTo>
                  <a:pt x="195422" y="41781"/>
                  <a:pt x="183371" y="53832"/>
                  <a:pt x="168506" y="53832"/>
                </a:cubicBezTo>
                <a:cubicBezTo>
                  <a:pt x="153641" y="53832"/>
                  <a:pt x="141590" y="41781"/>
                  <a:pt x="141590" y="26916"/>
                </a:cubicBezTo>
                <a:close/>
                <a:moveTo>
                  <a:pt x="141590" y="195141"/>
                </a:moveTo>
                <a:cubicBezTo>
                  <a:pt x="141590" y="180276"/>
                  <a:pt x="153641" y="168225"/>
                  <a:pt x="168506" y="168225"/>
                </a:cubicBezTo>
                <a:cubicBezTo>
                  <a:pt x="183371" y="168225"/>
                  <a:pt x="195422" y="180276"/>
                  <a:pt x="195422" y="195141"/>
                </a:cubicBezTo>
                <a:cubicBezTo>
                  <a:pt x="195422" y="210006"/>
                  <a:pt x="183371" y="222057"/>
                  <a:pt x="168506" y="222057"/>
                </a:cubicBezTo>
                <a:cubicBezTo>
                  <a:pt x="153641" y="222057"/>
                  <a:pt x="141590" y="210006"/>
                  <a:pt x="141590" y="195141"/>
                </a:cubicBezTo>
                <a:close/>
                <a:moveTo>
                  <a:pt x="141590" y="363366"/>
                </a:moveTo>
                <a:cubicBezTo>
                  <a:pt x="141590" y="348501"/>
                  <a:pt x="153641" y="336450"/>
                  <a:pt x="168506" y="336450"/>
                </a:cubicBezTo>
                <a:cubicBezTo>
                  <a:pt x="183371" y="336450"/>
                  <a:pt x="195422" y="348501"/>
                  <a:pt x="195422" y="363366"/>
                </a:cubicBezTo>
                <a:cubicBezTo>
                  <a:pt x="195422" y="378231"/>
                  <a:pt x="183371" y="390282"/>
                  <a:pt x="168506" y="390282"/>
                </a:cubicBezTo>
                <a:cubicBezTo>
                  <a:pt x="153641" y="390282"/>
                  <a:pt x="141590" y="378231"/>
                  <a:pt x="141590" y="363366"/>
                </a:cubicBezTo>
                <a:close/>
                <a:moveTo>
                  <a:pt x="141590" y="531591"/>
                </a:moveTo>
                <a:cubicBezTo>
                  <a:pt x="141590" y="516726"/>
                  <a:pt x="153641" y="504675"/>
                  <a:pt x="168506" y="504675"/>
                </a:cubicBezTo>
                <a:cubicBezTo>
                  <a:pt x="183371" y="504675"/>
                  <a:pt x="195422" y="516726"/>
                  <a:pt x="195422" y="531591"/>
                </a:cubicBezTo>
                <a:cubicBezTo>
                  <a:pt x="195422" y="546456"/>
                  <a:pt x="183371" y="558507"/>
                  <a:pt x="168506" y="558507"/>
                </a:cubicBezTo>
                <a:cubicBezTo>
                  <a:pt x="153641" y="558507"/>
                  <a:pt x="141590" y="546456"/>
                  <a:pt x="141590" y="531591"/>
                </a:cubicBezTo>
                <a:close/>
                <a:moveTo>
                  <a:pt x="141590" y="699816"/>
                </a:moveTo>
                <a:cubicBezTo>
                  <a:pt x="141590" y="684951"/>
                  <a:pt x="153641" y="672900"/>
                  <a:pt x="168506" y="672900"/>
                </a:cubicBezTo>
                <a:cubicBezTo>
                  <a:pt x="183371" y="672900"/>
                  <a:pt x="195422" y="684951"/>
                  <a:pt x="195422" y="699816"/>
                </a:cubicBezTo>
                <a:cubicBezTo>
                  <a:pt x="195422" y="714681"/>
                  <a:pt x="183371" y="726732"/>
                  <a:pt x="168506" y="726732"/>
                </a:cubicBezTo>
                <a:cubicBezTo>
                  <a:pt x="153641" y="726732"/>
                  <a:pt x="141590" y="714681"/>
                  <a:pt x="141590" y="699816"/>
                </a:cubicBezTo>
                <a:close/>
                <a:moveTo>
                  <a:pt x="0" y="26916"/>
                </a:moveTo>
                <a:cubicBezTo>
                  <a:pt x="0" y="12051"/>
                  <a:pt x="12051" y="0"/>
                  <a:pt x="26916" y="0"/>
                </a:cubicBezTo>
                <a:cubicBezTo>
                  <a:pt x="41781" y="0"/>
                  <a:pt x="53832" y="12051"/>
                  <a:pt x="53832" y="26916"/>
                </a:cubicBezTo>
                <a:cubicBezTo>
                  <a:pt x="53832" y="41781"/>
                  <a:pt x="41781" y="53832"/>
                  <a:pt x="26916" y="53832"/>
                </a:cubicBezTo>
                <a:cubicBezTo>
                  <a:pt x="12051" y="53832"/>
                  <a:pt x="0" y="41781"/>
                  <a:pt x="0" y="26916"/>
                </a:cubicBezTo>
                <a:close/>
                <a:moveTo>
                  <a:pt x="0" y="195141"/>
                </a:moveTo>
                <a:cubicBezTo>
                  <a:pt x="0" y="180276"/>
                  <a:pt x="12051" y="168225"/>
                  <a:pt x="26916" y="168225"/>
                </a:cubicBezTo>
                <a:cubicBezTo>
                  <a:pt x="41781" y="168225"/>
                  <a:pt x="53832" y="180276"/>
                  <a:pt x="53832" y="195141"/>
                </a:cubicBezTo>
                <a:cubicBezTo>
                  <a:pt x="53832" y="210006"/>
                  <a:pt x="41781" y="222057"/>
                  <a:pt x="26916" y="222057"/>
                </a:cubicBezTo>
                <a:cubicBezTo>
                  <a:pt x="12051" y="222057"/>
                  <a:pt x="0" y="210006"/>
                  <a:pt x="0" y="195141"/>
                </a:cubicBezTo>
                <a:close/>
                <a:moveTo>
                  <a:pt x="0" y="363366"/>
                </a:moveTo>
                <a:cubicBezTo>
                  <a:pt x="0" y="348501"/>
                  <a:pt x="12051" y="336450"/>
                  <a:pt x="26916" y="336450"/>
                </a:cubicBezTo>
                <a:cubicBezTo>
                  <a:pt x="41781" y="336450"/>
                  <a:pt x="53832" y="348501"/>
                  <a:pt x="53832" y="363366"/>
                </a:cubicBezTo>
                <a:cubicBezTo>
                  <a:pt x="53832" y="378231"/>
                  <a:pt x="41781" y="390282"/>
                  <a:pt x="26916" y="390282"/>
                </a:cubicBezTo>
                <a:cubicBezTo>
                  <a:pt x="12051" y="390282"/>
                  <a:pt x="0" y="378231"/>
                  <a:pt x="0" y="363366"/>
                </a:cubicBezTo>
                <a:close/>
                <a:moveTo>
                  <a:pt x="0" y="531591"/>
                </a:moveTo>
                <a:cubicBezTo>
                  <a:pt x="0" y="516726"/>
                  <a:pt x="12051" y="504675"/>
                  <a:pt x="26916" y="504675"/>
                </a:cubicBezTo>
                <a:cubicBezTo>
                  <a:pt x="41781" y="504675"/>
                  <a:pt x="53832" y="516726"/>
                  <a:pt x="53832" y="531591"/>
                </a:cubicBezTo>
                <a:cubicBezTo>
                  <a:pt x="53832" y="546456"/>
                  <a:pt x="41781" y="558507"/>
                  <a:pt x="26916" y="558507"/>
                </a:cubicBezTo>
                <a:cubicBezTo>
                  <a:pt x="12051" y="558507"/>
                  <a:pt x="0" y="546456"/>
                  <a:pt x="0" y="531591"/>
                </a:cubicBezTo>
                <a:close/>
                <a:moveTo>
                  <a:pt x="0" y="699816"/>
                </a:moveTo>
                <a:cubicBezTo>
                  <a:pt x="0" y="684951"/>
                  <a:pt x="12051" y="672900"/>
                  <a:pt x="26916" y="672900"/>
                </a:cubicBezTo>
                <a:cubicBezTo>
                  <a:pt x="41781" y="672900"/>
                  <a:pt x="53832" y="684951"/>
                  <a:pt x="53832" y="699816"/>
                </a:cubicBezTo>
                <a:cubicBezTo>
                  <a:pt x="53832" y="714681"/>
                  <a:pt x="41781" y="726732"/>
                  <a:pt x="26916" y="726732"/>
                </a:cubicBezTo>
                <a:cubicBezTo>
                  <a:pt x="12051" y="726732"/>
                  <a:pt x="0" y="714681"/>
                  <a:pt x="0" y="69981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9638691" y="-2422574"/>
            <a:ext cx="4563360" cy="456336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3290" y="5886420"/>
            <a:ext cx="854463" cy="854463"/>
          </a:xfrm>
          <a:prstGeom prst="ellipse">
            <a:avLst/>
          </a:prstGeom>
          <a:gradFill>
            <a:gsLst>
              <a:gs pos="41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5400000">
            <a:off x="11188911" y="494641"/>
            <a:ext cx="267184" cy="993601"/>
          </a:xfrm>
          <a:custGeom>
            <a:avLst/>
            <a:gdLst>
              <a:gd name="connsiteX0" fmla="*/ 141590 w 195422"/>
              <a:gd name="connsiteY0" fmla="*/ 26916 h 726732"/>
              <a:gd name="connsiteX1" fmla="*/ 168506 w 195422"/>
              <a:gd name="connsiteY1" fmla="*/ 0 h 726732"/>
              <a:gd name="connsiteX2" fmla="*/ 195422 w 195422"/>
              <a:gd name="connsiteY2" fmla="*/ 26916 h 726732"/>
              <a:gd name="connsiteX3" fmla="*/ 168506 w 195422"/>
              <a:gd name="connsiteY3" fmla="*/ 53832 h 726732"/>
              <a:gd name="connsiteX4" fmla="*/ 141590 w 195422"/>
              <a:gd name="connsiteY4" fmla="*/ 26916 h 726732"/>
              <a:gd name="connsiteX5" fmla="*/ 141590 w 195422"/>
              <a:gd name="connsiteY5" fmla="*/ 195141 h 726732"/>
              <a:gd name="connsiteX6" fmla="*/ 168506 w 195422"/>
              <a:gd name="connsiteY6" fmla="*/ 168225 h 726732"/>
              <a:gd name="connsiteX7" fmla="*/ 195422 w 195422"/>
              <a:gd name="connsiteY7" fmla="*/ 195141 h 726732"/>
              <a:gd name="connsiteX8" fmla="*/ 168506 w 195422"/>
              <a:gd name="connsiteY8" fmla="*/ 222057 h 726732"/>
              <a:gd name="connsiteX9" fmla="*/ 141590 w 195422"/>
              <a:gd name="connsiteY9" fmla="*/ 195141 h 726732"/>
              <a:gd name="connsiteX10" fmla="*/ 141590 w 195422"/>
              <a:gd name="connsiteY10" fmla="*/ 363366 h 726732"/>
              <a:gd name="connsiteX11" fmla="*/ 168506 w 195422"/>
              <a:gd name="connsiteY11" fmla="*/ 336450 h 726732"/>
              <a:gd name="connsiteX12" fmla="*/ 195422 w 195422"/>
              <a:gd name="connsiteY12" fmla="*/ 363366 h 726732"/>
              <a:gd name="connsiteX13" fmla="*/ 168506 w 195422"/>
              <a:gd name="connsiteY13" fmla="*/ 390282 h 726732"/>
              <a:gd name="connsiteX14" fmla="*/ 141590 w 195422"/>
              <a:gd name="connsiteY14" fmla="*/ 363366 h 726732"/>
              <a:gd name="connsiteX15" fmla="*/ 141590 w 195422"/>
              <a:gd name="connsiteY15" fmla="*/ 531591 h 726732"/>
              <a:gd name="connsiteX16" fmla="*/ 168506 w 195422"/>
              <a:gd name="connsiteY16" fmla="*/ 504675 h 726732"/>
              <a:gd name="connsiteX17" fmla="*/ 195422 w 195422"/>
              <a:gd name="connsiteY17" fmla="*/ 531591 h 726732"/>
              <a:gd name="connsiteX18" fmla="*/ 168506 w 195422"/>
              <a:gd name="connsiteY18" fmla="*/ 558507 h 726732"/>
              <a:gd name="connsiteX19" fmla="*/ 141590 w 195422"/>
              <a:gd name="connsiteY19" fmla="*/ 531591 h 726732"/>
              <a:gd name="connsiteX20" fmla="*/ 141590 w 195422"/>
              <a:gd name="connsiteY20" fmla="*/ 699816 h 726732"/>
              <a:gd name="connsiteX21" fmla="*/ 168506 w 195422"/>
              <a:gd name="connsiteY21" fmla="*/ 672900 h 726732"/>
              <a:gd name="connsiteX22" fmla="*/ 195422 w 195422"/>
              <a:gd name="connsiteY22" fmla="*/ 699816 h 726732"/>
              <a:gd name="connsiteX23" fmla="*/ 168506 w 195422"/>
              <a:gd name="connsiteY23" fmla="*/ 726732 h 726732"/>
              <a:gd name="connsiteX24" fmla="*/ 141590 w 195422"/>
              <a:gd name="connsiteY24" fmla="*/ 699816 h 726732"/>
              <a:gd name="connsiteX25" fmla="*/ 0 w 195422"/>
              <a:gd name="connsiteY25" fmla="*/ 26916 h 726732"/>
              <a:gd name="connsiteX26" fmla="*/ 26916 w 195422"/>
              <a:gd name="connsiteY26" fmla="*/ 0 h 726732"/>
              <a:gd name="connsiteX27" fmla="*/ 53832 w 195422"/>
              <a:gd name="connsiteY27" fmla="*/ 26916 h 726732"/>
              <a:gd name="connsiteX28" fmla="*/ 26916 w 195422"/>
              <a:gd name="connsiteY28" fmla="*/ 53832 h 726732"/>
              <a:gd name="connsiteX29" fmla="*/ 0 w 195422"/>
              <a:gd name="connsiteY29" fmla="*/ 26916 h 726732"/>
              <a:gd name="connsiteX30" fmla="*/ 0 w 195422"/>
              <a:gd name="connsiteY30" fmla="*/ 195141 h 726732"/>
              <a:gd name="connsiteX31" fmla="*/ 26916 w 195422"/>
              <a:gd name="connsiteY31" fmla="*/ 168225 h 726732"/>
              <a:gd name="connsiteX32" fmla="*/ 53832 w 195422"/>
              <a:gd name="connsiteY32" fmla="*/ 195141 h 726732"/>
              <a:gd name="connsiteX33" fmla="*/ 26916 w 195422"/>
              <a:gd name="connsiteY33" fmla="*/ 222057 h 726732"/>
              <a:gd name="connsiteX34" fmla="*/ 0 w 195422"/>
              <a:gd name="connsiteY34" fmla="*/ 195141 h 726732"/>
              <a:gd name="connsiteX35" fmla="*/ 0 w 195422"/>
              <a:gd name="connsiteY35" fmla="*/ 363366 h 726732"/>
              <a:gd name="connsiteX36" fmla="*/ 26916 w 195422"/>
              <a:gd name="connsiteY36" fmla="*/ 336450 h 726732"/>
              <a:gd name="connsiteX37" fmla="*/ 53832 w 195422"/>
              <a:gd name="connsiteY37" fmla="*/ 363366 h 726732"/>
              <a:gd name="connsiteX38" fmla="*/ 26916 w 195422"/>
              <a:gd name="connsiteY38" fmla="*/ 390282 h 726732"/>
              <a:gd name="connsiteX39" fmla="*/ 0 w 195422"/>
              <a:gd name="connsiteY39" fmla="*/ 363366 h 726732"/>
              <a:gd name="connsiteX40" fmla="*/ 0 w 195422"/>
              <a:gd name="connsiteY40" fmla="*/ 531591 h 726732"/>
              <a:gd name="connsiteX41" fmla="*/ 26916 w 195422"/>
              <a:gd name="connsiteY41" fmla="*/ 504675 h 726732"/>
              <a:gd name="connsiteX42" fmla="*/ 53832 w 195422"/>
              <a:gd name="connsiteY42" fmla="*/ 531591 h 726732"/>
              <a:gd name="connsiteX43" fmla="*/ 26916 w 195422"/>
              <a:gd name="connsiteY43" fmla="*/ 558507 h 726732"/>
              <a:gd name="connsiteX44" fmla="*/ 0 w 195422"/>
              <a:gd name="connsiteY44" fmla="*/ 531591 h 726732"/>
              <a:gd name="connsiteX45" fmla="*/ 0 w 195422"/>
              <a:gd name="connsiteY45" fmla="*/ 699816 h 726732"/>
              <a:gd name="connsiteX46" fmla="*/ 26916 w 195422"/>
              <a:gd name="connsiteY46" fmla="*/ 672900 h 726732"/>
              <a:gd name="connsiteX47" fmla="*/ 53832 w 195422"/>
              <a:gd name="connsiteY47" fmla="*/ 699816 h 726732"/>
              <a:gd name="connsiteX48" fmla="*/ 26916 w 195422"/>
              <a:gd name="connsiteY48" fmla="*/ 726732 h 726732"/>
              <a:gd name="connsiteX49" fmla="*/ 0 w 195422"/>
              <a:gd name="connsiteY49" fmla="*/ 699816 h 726732"/>
            </a:gdLst>
            <a:ahLst/>
            <a:cxnLst/>
            <a:rect l="l" t="t" r="r" b="b"/>
            <a:pathLst>
              <a:path w="195422" h="726732">
                <a:moveTo>
                  <a:pt x="141590" y="26916"/>
                </a:moveTo>
                <a:cubicBezTo>
                  <a:pt x="141590" y="12051"/>
                  <a:pt x="153641" y="0"/>
                  <a:pt x="168506" y="0"/>
                </a:cubicBezTo>
                <a:cubicBezTo>
                  <a:pt x="183371" y="0"/>
                  <a:pt x="195422" y="12051"/>
                  <a:pt x="195422" y="26916"/>
                </a:cubicBezTo>
                <a:cubicBezTo>
                  <a:pt x="195422" y="41781"/>
                  <a:pt x="183371" y="53832"/>
                  <a:pt x="168506" y="53832"/>
                </a:cubicBezTo>
                <a:cubicBezTo>
                  <a:pt x="153641" y="53832"/>
                  <a:pt x="141590" y="41781"/>
                  <a:pt x="141590" y="26916"/>
                </a:cubicBezTo>
                <a:close/>
                <a:moveTo>
                  <a:pt x="141590" y="195141"/>
                </a:moveTo>
                <a:cubicBezTo>
                  <a:pt x="141590" y="180276"/>
                  <a:pt x="153641" y="168225"/>
                  <a:pt x="168506" y="168225"/>
                </a:cubicBezTo>
                <a:cubicBezTo>
                  <a:pt x="183371" y="168225"/>
                  <a:pt x="195422" y="180276"/>
                  <a:pt x="195422" y="195141"/>
                </a:cubicBezTo>
                <a:cubicBezTo>
                  <a:pt x="195422" y="210006"/>
                  <a:pt x="183371" y="222057"/>
                  <a:pt x="168506" y="222057"/>
                </a:cubicBezTo>
                <a:cubicBezTo>
                  <a:pt x="153641" y="222057"/>
                  <a:pt x="141590" y="210006"/>
                  <a:pt x="141590" y="195141"/>
                </a:cubicBezTo>
                <a:close/>
                <a:moveTo>
                  <a:pt x="141590" y="363366"/>
                </a:moveTo>
                <a:cubicBezTo>
                  <a:pt x="141590" y="348501"/>
                  <a:pt x="153641" y="336450"/>
                  <a:pt x="168506" y="336450"/>
                </a:cubicBezTo>
                <a:cubicBezTo>
                  <a:pt x="183371" y="336450"/>
                  <a:pt x="195422" y="348501"/>
                  <a:pt x="195422" y="363366"/>
                </a:cubicBezTo>
                <a:cubicBezTo>
                  <a:pt x="195422" y="378231"/>
                  <a:pt x="183371" y="390282"/>
                  <a:pt x="168506" y="390282"/>
                </a:cubicBezTo>
                <a:cubicBezTo>
                  <a:pt x="153641" y="390282"/>
                  <a:pt x="141590" y="378231"/>
                  <a:pt x="141590" y="363366"/>
                </a:cubicBezTo>
                <a:close/>
                <a:moveTo>
                  <a:pt x="141590" y="531591"/>
                </a:moveTo>
                <a:cubicBezTo>
                  <a:pt x="141590" y="516726"/>
                  <a:pt x="153641" y="504675"/>
                  <a:pt x="168506" y="504675"/>
                </a:cubicBezTo>
                <a:cubicBezTo>
                  <a:pt x="183371" y="504675"/>
                  <a:pt x="195422" y="516726"/>
                  <a:pt x="195422" y="531591"/>
                </a:cubicBezTo>
                <a:cubicBezTo>
                  <a:pt x="195422" y="546456"/>
                  <a:pt x="183371" y="558507"/>
                  <a:pt x="168506" y="558507"/>
                </a:cubicBezTo>
                <a:cubicBezTo>
                  <a:pt x="153641" y="558507"/>
                  <a:pt x="141590" y="546456"/>
                  <a:pt x="141590" y="531591"/>
                </a:cubicBezTo>
                <a:close/>
                <a:moveTo>
                  <a:pt x="141590" y="699816"/>
                </a:moveTo>
                <a:cubicBezTo>
                  <a:pt x="141590" y="684951"/>
                  <a:pt x="153641" y="672900"/>
                  <a:pt x="168506" y="672900"/>
                </a:cubicBezTo>
                <a:cubicBezTo>
                  <a:pt x="183371" y="672900"/>
                  <a:pt x="195422" y="684951"/>
                  <a:pt x="195422" y="699816"/>
                </a:cubicBezTo>
                <a:cubicBezTo>
                  <a:pt x="195422" y="714681"/>
                  <a:pt x="183371" y="726732"/>
                  <a:pt x="168506" y="726732"/>
                </a:cubicBezTo>
                <a:cubicBezTo>
                  <a:pt x="153641" y="726732"/>
                  <a:pt x="141590" y="714681"/>
                  <a:pt x="141590" y="699816"/>
                </a:cubicBezTo>
                <a:close/>
                <a:moveTo>
                  <a:pt x="0" y="26916"/>
                </a:moveTo>
                <a:cubicBezTo>
                  <a:pt x="0" y="12051"/>
                  <a:pt x="12051" y="0"/>
                  <a:pt x="26916" y="0"/>
                </a:cubicBezTo>
                <a:cubicBezTo>
                  <a:pt x="41781" y="0"/>
                  <a:pt x="53832" y="12051"/>
                  <a:pt x="53832" y="26916"/>
                </a:cubicBezTo>
                <a:cubicBezTo>
                  <a:pt x="53832" y="41781"/>
                  <a:pt x="41781" y="53832"/>
                  <a:pt x="26916" y="53832"/>
                </a:cubicBezTo>
                <a:cubicBezTo>
                  <a:pt x="12051" y="53832"/>
                  <a:pt x="0" y="41781"/>
                  <a:pt x="0" y="26916"/>
                </a:cubicBezTo>
                <a:close/>
                <a:moveTo>
                  <a:pt x="0" y="195141"/>
                </a:moveTo>
                <a:cubicBezTo>
                  <a:pt x="0" y="180276"/>
                  <a:pt x="12051" y="168225"/>
                  <a:pt x="26916" y="168225"/>
                </a:cubicBezTo>
                <a:cubicBezTo>
                  <a:pt x="41781" y="168225"/>
                  <a:pt x="53832" y="180276"/>
                  <a:pt x="53832" y="195141"/>
                </a:cubicBezTo>
                <a:cubicBezTo>
                  <a:pt x="53832" y="210006"/>
                  <a:pt x="41781" y="222057"/>
                  <a:pt x="26916" y="222057"/>
                </a:cubicBezTo>
                <a:cubicBezTo>
                  <a:pt x="12051" y="222057"/>
                  <a:pt x="0" y="210006"/>
                  <a:pt x="0" y="195141"/>
                </a:cubicBezTo>
                <a:close/>
                <a:moveTo>
                  <a:pt x="0" y="363366"/>
                </a:moveTo>
                <a:cubicBezTo>
                  <a:pt x="0" y="348501"/>
                  <a:pt x="12051" y="336450"/>
                  <a:pt x="26916" y="336450"/>
                </a:cubicBezTo>
                <a:cubicBezTo>
                  <a:pt x="41781" y="336450"/>
                  <a:pt x="53832" y="348501"/>
                  <a:pt x="53832" y="363366"/>
                </a:cubicBezTo>
                <a:cubicBezTo>
                  <a:pt x="53832" y="378231"/>
                  <a:pt x="41781" y="390282"/>
                  <a:pt x="26916" y="390282"/>
                </a:cubicBezTo>
                <a:cubicBezTo>
                  <a:pt x="12051" y="390282"/>
                  <a:pt x="0" y="378231"/>
                  <a:pt x="0" y="363366"/>
                </a:cubicBezTo>
                <a:close/>
                <a:moveTo>
                  <a:pt x="0" y="531591"/>
                </a:moveTo>
                <a:cubicBezTo>
                  <a:pt x="0" y="516726"/>
                  <a:pt x="12051" y="504675"/>
                  <a:pt x="26916" y="504675"/>
                </a:cubicBezTo>
                <a:cubicBezTo>
                  <a:pt x="41781" y="504675"/>
                  <a:pt x="53832" y="516726"/>
                  <a:pt x="53832" y="531591"/>
                </a:cubicBezTo>
                <a:cubicBezTo>
                  <a:pt x="53832" y="546456"/>
                  <a:pt x="41781" y="558507"/>
                  <a:pt x="26916" y="558507"/>
                </a:cubicBezTo>
                <a:cubicBezTo>
                  <a:pt x="12051" y="558507"/>
                  <a:pt x="0" y="546456"/>
                  <a:pt x="0" y="531591"/>
                </a:cubicBezTo>
                <a:close/>
                <a:moveTo>
                  <a:pt x="0" y="699816"/>
                </a:moveTo>
                <a:cubicBezTo>
                  <a:pt x="0" y="684951"/>
                  <a:pt x="12051" y="672900"/>
                  <a:pt x="26916" y="672900"/>
                </a:cubicBezTo>
                <a:cubicBezTo>
                  <a:pt x="41781" y="672900"/>
                  <a:pt x="53832" y="684951"/>
                  <a:pt x="53832" y="699816"/>
                </a:cubicBezTo>
                <a:cubicBezTo>
                  <a:pt x="53832" y="714681"/>
                  <a:pt x="41781" y="726732"/>
                  <a:pt x="26916" y="726732"/>
                </a:cubicBezTo>
                <a:cubicBezTo>
                  <a:pt x="12051" y="726732"/>
                  <a:pt x="0" y="714681"/>
                  <a:pt x="0" y="69981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577430" y="2531862"/>
            <a:ext cx="7301143" cy="17907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zh-CN" altLang="en-US" sz="48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四、</a:t>
            </a:r>
            <a:r>
              <a:rPr kumimoji="1" lang="en-US" altLang="zh-CN" sz="4800" dirty="0" err="1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档案</a:t>
            </a:r>
            <a:r>
              <a:rPr kumimoji="1" lang="zh-CN" altLang="en-US" sz="48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去向</a:t>
            </a:r>
            <a:r>
              <a:rPr kumimoji="1" lang="en-US" altLang="zh-CN" sz="4800" dirty="0" err="1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查询</a:t>
            </a:r>
            <a:r>
              <a:rPr kumimoji="1" lang="zh-CN" altLang="en-US" sz="48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及转递</a:t>
            </a:r>
            <a:endParaRPr kumimoji="1" lang="zh-CN" altLang="en-US" dirty="0"/>
          </a:p>
        </p:txBody>
      </p:sp>
      <p:sp>
        <p:nvSpPr>
          <p:cNvPr id="24" name="标题 1"/>
          <p:cNvSpPr txBox="1"/>
          <p:nvPr/>
        </p:nvSpPr>
        <p:spPr>
          <a:xfrm>
            <a:off x="1322746" y="639793"/>
            <a:ext cx="568799" cy="413406"/>
          </a:xfrm>
          <a:custGeom>
            <a:avLst/>
            <a:gdLst/>
            <a:ahLst/>
            <a:cxnLst/>
            <a:rect l="l" t="t" r="r" b="b"/>
            <a:pathLst>
              <a:path w="537267" h="390488">
                <a:moveTo>
                  <a:pt x="474259" y="272460"/>
                </a:moveTo>
                <a:cubicBezTo>
                  <a:pt x="461854" y="272289"/>
                  <a:pt x="453511" y="275831"/>
                  <a:pt x="449231" y="283086"/>
                </a:cubicBezTo>
                <a:cubicBezTo>
                  <a:pt x="444952" y="290341"/>
                  <a:pt x="442960" y="302334"/>
                  <a:pt x="443255" y="319065"/>
                </a:cubicBezTo>
                <a:cubicBezTo>
                  <a:pt x="442960" y="335947"/>
                  <a:pt x="444952" y="347890"/>
                  <a:pt x="449231" y="354895"/>
                </a:cubicBezTo>
                <a:cubicBezTo>
                  <a:pt x="453511" y="361900"/>
                  <a:pt x="461854" y="365292"/>
                  <a:pt x="474259" y="365071"/>
                </a:cubicBezTo>
                <a:cubicBezTo>
                  <a:pt x="486761" y="365292"/>
                  <a:pt x="495162" y="361900"/>
                  <a:pt x="499462" y="354895"/>
                </a:cubicBezTo>
                <a:cubicBezTo>
                  <a:pt x="503763" y="347890"/>
                  <a:pt x="505763" y="335947"/>
                  <a:pt x="505463" y="319065"/>
                </a:cubicBezTo>
                <a:cubicBezTo>
                  <a:pt x="505763" y="302334"/>
                  <a:pt x="503763" y="290341"/>
                  <a:pt x="499462" y="283086"/>
                </a:cubicBezTo>
                <a:cubicBezTo>
                  <a:pt x="495162" y="275831"/>
                  <a:pt x="486761" y="272289"/>
                  <a:pt x="474259" y="272460"/>
                </a:cubicBezTo>
                <a:close/>
                <a:moveTo>
                  <a:pt x="178984" y="272460"/>
                </a:moveTo>
                <a:cubicBezTo>
                  <a:pt x="166579" y="272289"/>
                  <a:pt x="158236" y="275831"/>
                  <a:pt x="153956" y="283086"/>
                </a:cubicBezTo>
                <a:cubicBezTo>
                  <a:pt x="149677" y="290341"/>
                  <a:pt x="147685" y="302334"/>
                  <a:pt x="147980" y="319065"/>
                </a:cubicBezTo>
                <a:cubicBezTo>
                  <a:pt x="147685" y="335947"/>
                  <a:pt x="149677" y="347890"/>
                  <a:pt x="153956" y="354895"/>
                </a:cubicBezTo>
                <a:cubicBezTo>
                  <a:pt x="158236" y="361900"/>
                  <a:pt x="166579" y="365292"/>
                  <a:pt x="178984" y="365071"/>
                </a:cubicBezTo>
                <a:cubicBezTo>
                  <a:pt x="191486" y="365292"/>
                  <a:pt x="199887" y="361900"/>
                  <a:pt x="204188" y="354895"/>
                </a:cubicBezTo>
                <a:cubicBezTo>
                  <a:pt x="208488" y="347890"/>
                  <a:pt x="210488" y="335947"/>
                  <a:pt x="210188" y="319065"/>
                </a:cubicBezTo>
                <a:cubicBezTo>
                  <a:pt x="210488" y="302334"/>
                  <a:pt x="208488" y="290341"/>
                  <a:pt x="204188" y="283086"/>
                </a:cubicBezTo>
                <a:cubicBezTo>
                  <a:pt x="199887" y="275831"/>
                  <a:pt x="191486" y="272289"/>
                  <a:pt x="178984" y="272460"/>
                </a:cubicBezTo>
                <a:close/>
                <a:moveTo>
                  <a:pt x="15002" y="249657"/>
                </a:moveTo>
                <a:lnTo>
                  <a:pt x="45406" y="249657"/>
                </a:lnTo>
                <a:lnTo>
                  <a:pt x="45406" y="362071"/>
                </a:lnTo>
                <a:lnTo>
                  <a:pt x="100613" y="362071"/>
                </a:lnTo>
                <a:lnTo>
                  <a:pt x="100613" y="388474"/>
                </a:lnTo>
                <a:lnTo>
                  <a:pt x="15002" y="388474"/>
                </a:lnTo>
                <a:close/>
                <a:moveTo>
                  <a:pt x="474259" y="247656"/>
                </a:moveTo>
                <a:cubicBezTo>
                  <a:pt x="487883" y="247490"/>
                  <a:pt x="499374" y="249468"/>
                  <a:pt x="508730" y="253591"/>
                </a:cubicBezTo>
                <a:cubicBezTo>
                  <a:pt x="518087" y="257713"/>
                  <a:pt x="525177" y="264981"/>
                  <a:pt x="530000" y="275393"/>
                </a:cubicBezTo>
                <a:cubicBezTo>
                  <a:pt x="534822" y="285806"/>
                  <a:pt x="537245" y="300363"/>
                  <a:pt x="537267" y="319065"/>
                </a:cubicBezTo>
                <a:cubicBezTo>
                  <a:pt x="537245" y="337768"/>
                  <a:pt x="534822" y="352325"/>
                  <a:pt x="530000" y="362737"/>
                </a:cubicBezTo>
                <a:cubicBezTo>
                  <a:pt x="525177" y="373150"/>
                  <a:pt x="518087" y="380417"/>
                  <a:pt x="508730" y="384540"/>
                </a:cubicBezTo>
                <a:cubicBezTo>
                  <a:pt x="499374" y="388663"/>
                  <a:pt x="487883" y="390641"/>
                  <a:pt x="474259" y="390474"/>
                </a:cubicBezTo>
                <a:cubicBezTo>
                  <a:pt x="460824" y="390641"/>
                  <a:pt x="449423" y="388663"/>
                  <a:pt x="440055" y="384540"/>
                </a:cubicBezTo>
                <a:cubicBezTo>
                  <a:pt x="430687" y="380417"/>
                  <a:pt x="423553" y="373150"/>
                  <a:pt x="418652" y="362737"/>
                </a:cubicBezTo>
                <a:cubicBezTo>
                  <a:pt x="413752" y="352325"/>
                  <a:pt x="411285" y="337768"/>
                  <a:pt x="411251" y="319065"/>
                </a:cubicBezTo>
                <a:cubicBezTo>
                  <a:pt x="411285" y="300363"/>
                  <a:pt x="413752" y="285806"/>
                  <a:pt x="418652" y="275393"/>
                </a:cubicBezTo>
                <a:cubicBezTo>
                  <a:pt x="423553" y="264981"/>
                  <a:pt x="430687" y="257713"/>
                  <a:pt x="440055" y="253591"/>
                </a:cubicBezTo>
                <a:cubicBezTo>
                  <a:pt x="449423" y="249468"/>
                  <a:pt x="460824" y="247490"/>
                  <a:pt x="474259" y="247656"/>
                </a:cubicBezTo>
                <a:close/>
                <a:moveTo>
                  <a:pt x="337785" y="247656"/>
                </a:moveTo>
                <a:cubicBezTo>
                  <a:pt x="344682" y="247665"/>
                  <a:pt x="351541" y="248098"/>
                  <a:pt x="358363" y="248957"/>
                </a:cubicBezTo>
                <a:cubicBezTo>
                  <a:pt x="365184" y="249815"/>
                  <a:pt x="370793" y="251049"/>
                  <a:pt x="375190" y="252657"/>
                </a:cubicBezTo>
                <a:lnTo>
                  <a:pt x="375190" y="279260"/>
                </a:lnTo>
                <a:cubicBezTo>
                  <a:pt x="369931" y="277364"/>
                  <a:pt x="364297" y="275956"/>
                  <a:pt x="358288" y="275035"/>
                </a:cubicBezTo>
                <a:cubicBezTo>
                  <a:pt x="352279" y="274114"/>
                  <a:pt x="346245" y="273656"/>
                  <a:pt x="340185" y="273660"/>
                </a:cubicBezTo>
                <a:cubicBezTo>
                  <a:pt x="326938" y="273351"/>
                  <a:pt x="317178" y="276518"/>
                  <a:pt x="310907" y="283161"/>
                </a:cubicBezTo>
                <a:cubicBezTo>
                  <a:pt x="304635" y="289803"/>
                  <a:pt x="301526" y="301772"/>
                  <a:pt x="301581" y="319065"/>
                </a:cubicBezTo>
                <a:cubicBezTo>
                  <a:pt x="301536" y="331218"/>
                  <a:pt x="302736" y="340629"/>
                  <a:pt x="305181" y="347299"/>
                </a:cubicBezTo>
                <a:cubicBezTo>
                  <a:pt x="307626" y="353969"/>
                  <a:pt x="311582" y="358594"/>
                  <a:pt x="317049" y="361174"/>
                </a:cubicBezTo>
                <a:cubicBezTo>
                  <a:pt x="322517" y="363755"/>
                  <a:pt x="329762" y="364987"/>
                  <a:pt x="338785" y="364871"/>
                </a:cubicBezTo>
                <a:cubicBezTo>
                  <a:pt x="341565" y="364884"/>
                  <a:pt x="344157" y="364809"/>
                  <a:pt x="346561" y="364646"/>
                </a:cubicBezTo>
                <a:cubicBezTo>
                  <a:pt x="348966" y="364484"/>
                  <a:pt x="351308" y="364159"/>
                  <a:pt x="353587" y="363671"/>
                </a:cubicBezTo>
                <a:lnTo>
                  <a:pt x="353587" y="333667"/>
                </a:lnTo>
                <a:lnTo>
                  <a:pt x="329984" y="333667"/>
                </a:lnTo>
                <a:lnTo>
                  <a:pt x="329984" y="308264"/>
                </a:lnTo>
                <a:lnTo>
                  <a:pt x="381791" y="308264"/>
                </a:lnTo>
                <a:lnTo>
                  <a:pt x="381791" y="384274"/>
                </a:lnTo>
                <a:cubicBezTo>
                  <a:pt x="376452" y="386020"/>
                  <a:pt x="369827" y="387478"/>
                  <a:pt x="361913" y="388649"/>
                </a:cubicBezTo>
                <a:cubicBezTo>
                  <a:pt x="354000" y="389820"/>
                  <a:pt x="345624" y="390428"/>
                  <a:pt x="336785" y="390474"/>
                </a:cubicBezTo>
                <a:cubicBezTo>
                  <a:pt x="322528" y="390671"/>
                  <a:pt x="310304" y="388811"/>
                  <a:pt x="300114" y="384896"/>
                </a:cubicBezTo>
                <a:cubicBezTo>
                  <a:pt x="289924" y="380981"/>
                  <a:pt x="282100" y="373831"/>
                  <a:pt x="276644" y="363449"/>
                </a:cubicBezTo>
                <a:cubicBezTo>
                  <a:pt x="271188" y="353066"/>
                  <a:pt x="268432" y="338271"/>
                  <a:pt x="268376" y="319065"/>
                </a:cubicBezTo>
                <a:cubicBezTo>
                  <a:pt x="268437" y="301308"/>
                  <a:pt x="271250" y="287195"/>
                  <a:pt x="276815" y="276727"/>
                </a:cubicBezTo>
                <a:cubicBezTo>
                  <a:pt x="282379" y="266259"/>
                  <a:pt x="290334" y="258769"/>
                  <a:pt x="300677" y="254257"/>
                </a:cubicBezTo>
                <a:cubicBezTo>
                  <a:pt x="311020" y="249746"/>
                  <a:pt x="323390" y="247545"/>
                  <a:pt x="337785" y="247656"/>
                </a:cubicBezTo>
                <a:close/>
                <a:moveTo>
                  <a:pt x="178984" y="247656"/>
                </a:moveTo>
                <a:cubicBezTo>
                  <a:pt x="192608" y="247490"/>
                  <a:pt x="204099" y="249468"/>
                  <a:pt x="213455" y="253591"/>
                </a:cubicBezTo>
                <a:cubicBezTo>
                  <a:pt x="222812" y="257713"/>
                  <a:pt x="229902" y="264981"/>
                  <a:pt x="234725" y="275393"/>
                </a:cubicBezTo>
                <a:cubicBezTo>
                  <a:pt x="239547" y="285806"/>
                  <a:pt x="241970" y="300363"/>
                  <a:pt x="241992" y="319065"/>
                </a:cubicBezTo>
                <a:cubicBezTo>
                  <a:pt x="241970" y="337768"/>
                  <a:pt x="239547" y="352325"/>
                  <a:pt x="234725" y="362737"/>
                </a:cubicBezTo>
                <a:cubicBezTo>
                  <a:pt x="229902" y="373150"/>
                  <a:pt x="222812" y="380417"/>
                  <a:pt x="213455" y="384540"/>
                </a:cubicBezTo>
                <a:cubicBezTo>
                  <a:pt x="204099" y="388663"/>
                  <a:pt x="192608" y="390641"/>
                  <a:pt x="178984" y="390474"/>
                </a:cubicBezTo>
                <a:cubicBezTo>
                  <a:pt x="165549" y="390641"/>
                  <a:pt x="154148" y="388663"/>
                  <a:pt x="144780" y="384540"/>
                </a:cubicBezTo>
                <a:cubicBezTo>
                  <a:pt x="135412" y="380417"/>
                  <a:pt x="128278" y="373150"/>
                  <a:pt x="123377" y="362737"/>
                </a:cubicBezTo>
                <a:cubicBezTo>
                  <a:pt x="118477" y="352325"/>
                  <a:pt x="116010" y="337768"/>
                  <a:pt x="115976" y="319065"/>
                </a:cubicBezTo>
                <a:cubicBezTo>
                  <a:pt x="116010" y="300363"/>
                  <a:pt x="118477" y="285806"/>
                  <a:pt x="123377" y="275393"/>
                </a:cubicBezTo>
                <a:cubicBezTo>
                  <a:pt x="128278" y="264981"/>
                  <a:pt x="135412" y="257713"/>
                  <a:pt x="144780" y="253591"/>
                </a:cubicBezTo>
                <a:cubicBezTo>
                  <a:pt x="154148" y="249468"/>
                  <a:pt x="165549" y="247490"/>
                  <a:pt x="178984" y="247656"/>
                </a:cubicBezTo>
                <a:close/>
                <a:moveTo>
                  <a:pt x="421729" y="13608"/>
                </a:moveTo>
                <a:lnTo>
                  <a:pt x="421729" y="71215"/>
                </a:lnTo>
                <a:lnTo>
                  <a:pt x="438931" y="71215"/>
                </a:lnTo>
                <a:cubicBezTo>
                  <a:pt x="449042" y="71205"/>
                  <a:pt x="456957" y="70514"/>
                  <a:pt x="462675" y="69141"/>
                </a:cubicBezTo>
                <a:cubicBezTo>
                  <a:pt x="468393" y="67768"/>
                  <a:pt x="472455" y="64973"/>
                  <a:pt x="474862" y="60755"/>
                </a:cubicBezTo>
                <a:cubicBezTo>
                  <a:pt x="477268" y="56537"/>
                  <a:pt x="478560" y="50156"/>
                  <a:pt x="478736" y="41612"/>
                </a:cubicBezTo>
                <a:cubicBezTo>
                  <a:pt x="478678" y="30406"/>
                  <a:pt x="475694" y="22913"/>
                  <a:pt x="469785" y="19134"/>
                </a:cubicBezTo>
                <a:cubicBezTo>
                  <a:pt x="463876" y="15354"/>
                  <a:pt x="453591" y="13512"/>
                  <a:pt x="438931" y="13608"/>
                </a:cubicBezTo>
                <a:close/>
                <a:moveTo>
                  <a:pt x="186909" y="11608"/>
                </a:moveTo>
                <a:cubicBezTo>
                  <a:pt x="175218" y="11787"/>
                  <a:pt x="166130" y="13829"/>
                  <a:pt x="159646" y="17735"/>
                </a:cubicBezTo>
                <a:cubicBezTo>
                  <a:pt x="153163" y="21640"/>
                  <a:pt x="148624" y="27935"/>
                  <a:pt x="146030" y="36618"/>
                </a:cubicBezTo>
                <a:cubicBezTo>
                  <a:pt x="143436" y="45302"/>
                  <a:pt x="142127" y="56901"/>
                  <a:pt x="142104" y="71415"/>
                </a:cubicBezTo>
                <a:cubicBezTo>
                  <a:pt x="141770" y="93160"/>
                  <a:pt x="144837" y="108628"/>
                  <a:pt x="151305" y="117821"/>
                </a:cubicBezTo>
                <a:cubicBezTo>
                  <a:pt x="157772" y="127014"/>
                  <a:pt x="169640" y="131481"/>
                  <a:pt x="186909" y="131223"/>
                </a:cubicBezTo>
                <a:cubicBezTo>
                  <a:pt x="198601" y="131059"/>
                  <a:pt x="207688" y="129076"/>
                  <a:pt x="214172" y="125274"/>
                </a:cubicBezTo>
                <a:cubicBezTo>
                  <a:pt x="220655" y="121472"/>
                  <a:pt x="225194" y="115237"/>
                  <a:pt x="227788" y="106568"/>
                </a:cubicBezTo>
                <a:cubicBezTo>
                  <a:pt x="230382" y="97899"/>
                  <a:pt x="231691" y="86181"/>
                  <a:pt x="231715" y="71415"/>
                </a:cubicBezTo>
                <a:cubicBezTo>
                  <a:pt x="231691" y="56835"/>
                  <a:pt x="230382" y="45191"/>
                  <a:pt x="227788" y="36485"/>
                </a:cubicBezTo>
                <a:cubicBezTo>
                  <a:pt x="225194" y="27779"/>
                  <a:pt x="220655" y="21484"/>
                  <a:pt x="214172" y="17601"/>
                </a:cubicBezTo>
                <a:cubicBezTo>
                  <a:pt x="207688" y="13718"/>
                  <a:pt x="198601" y="11720"/>
                  <a:pt x="186909" y="11608"/>
                </a:cubicBezTo>
                <a:close/>
                <a:moveTo>
                  <a:pt x="408527" y="2007"/>
                </a:moveTo>
                <a:lnTo>
                  <a:pt x="439131" y="2007"/>
                </a:lnTo>
                <a:cubicBezTo>
                  <a:pt x="452492" y="2051"/>
                  <a:pt x="462997" y="3251"/>
                  <a:pt x="470646" y="5607"/>
                </a:cubicBezTo>
                <a:cubicBezTo>
                  <a:pt x="478295" y="7963"/>
                  <a:pt x="483733" y="12008"/>
                  <a:pt x="486959" y="17742"/>
                </a:cubicBezTo>
                <a:cubicBezTo>
                  <a:pt x="490186" y="23476"/>
                  <a:pt x="491845" y="31433"/>
                  <a:pt x="491938" y="41612"/>
                </a:cubicBezTo>
                <a:cubicBezTo>
                  <a:pt x="492009" y="53596"/>
                  <a:pt x="489717" y="62681"/>
                  <a:pt x="485062" y="68865"/>
                </a:cubicBezTo>
                <a:cubicBezTo>
                  <a:pt x="480407" y="75049"/>
                  <a:pt x="472964" y="79033"/>
                  <a:pt x="462734" y="80817"/>
                </a:cubicBezTo>
                <a:lnTo>
                  <a:pt x="505139" y="140824"/>
                </a:lnTo>
                <a:lnTo>
                  <a:pt x="489337" y="140824"/>
                </a:lnTo>
                <a:lnTo>
                  <a:pt x="449132" y="82417"/>
                </a:lnTo>
                <a:cubicBezTo>
                  <a:pt x="448224" y="82513"/>
                  <a:pt x="446990" y="82571"/>
                  <a:pt x="445432" y="82592"/>
                </a:cubicBezTo>
                <a:cubicBezTo>
                  <a:pt x="443873" y="82613"/>
                  <a:pt x="442040" y="82621"/>
                  <a:pt x="439931" y="82617"/>
                </a:cubicBezTo>
                <a:lnTo>
                  <a:pt x="421729" y="82617"/>
                </a:lnTo>
                <a:lnTo>
                  <a:pt x="421729" y="140824"/>
                </a:lnTo>
                <a:lnTo>
                  <a:pt x="408527" y="140824"/>
                </a:lnTo>
                <a:close/>
                <a:moveTo>
                  <a:pt x="274377" y="2007"/>
                </a:moveTo>
                <a:lnTo>
                  <a:pt x="287579" y="2007"/>
                </a:lnTo>
                <a:lnTo>
                  <a:pt x="287579" y="92218"/>
                </a:lnTo>
                <a:cubicBezTo>
                  <a:pt x="287408" y="106961"/>
                  <a:pt x="290150" y="117179"/>
                  <a:pt x="295805" y="122872"/>
                </a:cubicBezTo>
                <a:cubicBezTo>
                  <a:pt x="301460" y="128564"/>
                  <a:pt x="311053" y="131281"/>
                  <a:pt x="324583" y="131023"/>
                </a:cubicBezTo>
                <a:cubicBezTo>
                  <a:pt x="338752" y="131281"/>
                  <a:pt x="348620" y="128564"/>
                  <a:pt x="354187" y="122872"/>
                </a:cubicBezTo>
                <a:cubicBezTo>
                  <a:pt x="359755" y="117179"/>
                  <a:pt x="362422" y="106961"/>
                  <a:pt x="362188" y="92218"/>
                </a:cubicBezTo>
                <a:lnTo>
                  <a:pt x="362188" y="2007"/>
                </a:lnTo>
                <a:lnTo>
                  <a:pt x="375190" y="2007"/>
                </a:lnTo>
                <a:lnTo>
                  <a:pt x="375190" y="96218"/>
                </a:lnTo>
                <a:cubicBezTo>
                  <a:pt x="375223" y="112512"/>
                  <a:pt x="371056" y="124380"/>
                  <a:pt x="362688" y="131823"/>
                </a:cubicBezTo>
                <a:cubicBezTo>
                  <a:pt x="354321" y="139266"/>
                  <a:pt x="341552" y="142933"/>
                  <a:pt x="324383" y="142824"/>
                </a:cubicBezTo>
                <a:cubicBezTo>
                  <a:pt x="307248" y="142970"/>
                  <a:pt x="294613" y="139378"/>
                  <a:pt x="286479" y="132048"/>
                </a:cubicBezTo>
                <a:cubicBezTo>
                  <a:pt x="278344" y="124718"/>
                  <a:pt x="274311" y="112775"/>
                  <a:pt x="274377" y="96218"/>
                </a:cubicBezTo>
                <a:close/>
                <a:moveTo>
                  <a:pt x="0" y="2007"/>
                </a:moveTo>
                <a:lnTo>
                  <a:pt x="15202" y="2007"/>
                </a:lnTo>
                <a:lnTo>
                  <a:pt x="55207" y="67215"/>
                </a:lnTo>
                <a:lnTo>
                  <a:pt x="56407" y="67215"/>
                </a:lnTo>
                <a:lnTo>
                  <a:pt x="95812" y="2007"/>
                </a:lnTo>
                <a:lnTo>
                  <a:pt x="110614" y="2007"/>
                </a:lnTo>
                <a:lnTo>
                  <a:pt x="61808" y="79416"/>
                </a:lnTo>
                <a:lnTo>
                  <a:pt x="61808" y="140824"/>
                </a:lnTo>
                <a:lnTo>
                  <a:pt x="48406" y="140824"/>
                </a:lnTo>
                <a:lnTo>
                  <a:pt x="48406" y="79616"/>
                </a:lnTo>
                <a:close/>
                <a:moveTo>
                  <a:pt x="186909" y="6"/>
                </a:moveTo>
                <a:cubicBezTo>
                  <a:pt x="200290" y="-123"/>
                  <a:pt x="211311" y="2003"/>
                  <a:pt x="219972" y="6385"/>
                </a:cubicBezTo>
                <a:cubicBezTo>
                  <a:pt x="228634" y="10767"/>
                  <a:pt x="235062" y="18183"/>
                  <a:pt x="239256" y="28632"/>
                </a:cubicBezTo>
                <a:cubicBezTo>
                  <a:pt x="243451" y="39082"/>
                  <a:pt x="245537" y="53343"/>
                  <a:pt x="245516" y="71415"/>
                </a:cubicBezTo>
                <a:cubicBezTo>
                  <a:pt x="245537" y="89488"/>
                  <a:pt x="243451" y="103749"/>
                  <a:pt x="239256" y="114198"/>
                </a:cubicBezTo>
                <a:cubicBezTo>
                  <a:pt x="235062" y="124648"/>
                  <a:pt x="228634" y="132064"/>
                  <a:pt x="219972" y="136446"/>
                </a:cubicBezTo>
                <a:cubicBezTo>
                  <a:pt x="211311" y="140828"/>
                  <a:pt x="200290" y="142954"/>
                  <a:pt x="186909" y="142824"/>
                </a:cubicBezTo>
                <a:cubicBezTo>
                  <a:pt x="173284" y="142776"/>
                  <a:pt x="162174" y="140605"/>
                  <a:pt x="153579" y="136312"/>
                </a:cubicBezTo>
                <a:cubicBezTo>
                  <a:pt x="144984" y="132019"/>
                  <a:pt x="138645" y="124692"/>
                  <a:pt x="134562" y="114332"/>
                </a:cubicBezTo>
                <a:cubicBezTo>
                  <a:pt x="130479" y="103971"/>
                  <a:pt x="128392" y="89666"/>
                  <a:pt x="128302" y="71415"/>
                </a:cubicBezTo>
                <a:cubicBezTo>
                  <a:pt x="128273" y="53343"/>
                  <a:pt x="130330" y="39082"/>
                  <a:pt x="134473" y="28632"/>
                </a:cubicBezTo>
                <a:cubicBezTo>
                  <a:pt x="138615" y="18183"/>
                  <a:pt x="145014" y="10767"/>
                  <a:pt x="153668" y="6385"/>
                </a:cubicBezTo>
                <a:cubicBezTo>
                  <a:pt x="162322" y="2003"/>
                  <a:pt x="173402" y="-123"/>
                  <a:pt x="186909" y="6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78" y="679378"/>
            <a:ext cx="3590925" cy="84080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75252" y="1768606"/>
            <a:ext cx="1678732" cy="8877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000" dirty="0">
                <a:ln w="12700">
                  <a:noFill/>
                </a:ln>
                <a:solidFill>
                  <a:srgbClr val="014CBD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01</a:t>
            </a:r>
            <a:endParaRPr kumimoji="1" lang="zh-CN" altLang="en-US" sz="4000" dirty="0"/>
          </a:p>
        </p:txBody>
      </p:sp>
      <p:sp>
        <p:nvSpPr>
          <p:cNvPr id="6" name="标题 1"/>
          <p:cNvSpPr txBox="1"/>
          <p:nvPr/>
        </p:nvSpPr>
        <p:spPr>
          <a:xfrm>
            <a:off x="665890" y="2656355"/>
            <a:ext cx="2027916" cy="5626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014CBD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湖南农业大学档案馆官网查询</a:t>
            </a: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3512378" y="1667129"/>
            <a:ext cx="1981224" cy="11030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000" dirty="0">
                <a:ln w="12700">
                  <a:noFill/>
                </a:ln>
                <a:solidFill>
                  <a:srgbClr val="153EEB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02</a:t>
            </a:r>
            <a:endParaRPr kumimoji="1" lang="zh-CN" altLang="en-US" sz="4000" dirty="0"/>
          </a:p>
        </p:txBody>
      </p:sp>
      <p:sp>
        <p:nvSpPr>
          <p:cNvPr id="10" name="标题 1"/>
          <p:cNvSpPr txBox="1"/>
          <p:nvPr/>
        </p:nvSpPr>
        <p:spPr>
          <a:xfrm>
            <a:off x="3522947" y="2670985"/>
            <a:ext cx="2027916" cy="5626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153EEB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湖南省人力资源和社会保障服务平台查询</a:t>
            </a:r>
            <a:endParaRPr kumimoji="1" lang="zh-CN" altLang="en-US" dirty="0"/>
          </a:p>
        </p:txBody>
      </p:sp>
      <p:sp>
        <p:nvSpPr>
          <p:cNvPr id="11" name="标题 1"/>
          <p:cNvSpPr txBox="1"/>
          <p:nvPr/>
        </p:nvSpPr>
        <p:spPr>
          <a:xfrm>
            <a:off x="6355082" y="1667129"/>
            <a:ext cx="1981224" cy="11030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000" dirty="0">
                <a:ln w="12700">
                  <a:noFill/>
                </a:ln>
                <a:solidFill>
                  <a:srgbClr val="014CBD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03</a:t>
            </a:r>
            <a:endParaRPr kumimoji="1" lang="zh-CN" altLang="en-US" sz="4000" dirty="0"/>
          </a:p>
        </p:txBody>
      </p:sp>
      <p:sp>
        <p:nvSpPr>
          <p:cNvPr id="14" name="标题 1"/>
          <p:cNvSpPr txBox="1"/>
          <p:nvPr/>
        </p:nvSpPr>
        <p:spPr>
          <a:xfrm>
            <a:off x="6425078" y="2687712"/>
            <a:ext cx="2027916" cy="5626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014CBD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湖南省教育行政部门查询</a:t>
            </a:r>
            <a:endParaRPr kumimoji="1" lang="zh-CN" altLang="en-US" dirty="0"/>
          </a:p>
        </p:txBody>
      </p:sp>
      <p:sp>
        <p:nvSpPr>
          <p:cNvPr id="15" name="标题 1"/>
          <p:cNvSpPr txBox="1"/>
          <p:nvPr/>
        </p:nvSpPr>
        <p:spPr>
          <a:xfrm>
            <a:off x="9267782" y="1732283"/>
            <a:ext cx="1981224" cy="11030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000" dirty="0">
                <a:ln w="12700">
                  <a:noFill/>
                </a:ln>
                <a:solidFill>
                  <a:srgbClr val="153EEB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04</a:t>
            </a:r>
            <a:endParaRPr kumimoji="1" lang="zh-CN" altLang="en-US" sz="4000" dirty="0"/>
          </a:p>
        </p:txBody>
      </p:sp>
      <p:sp>
        <p:nvSpPr>
          <p:cNvPr id="18" name="标题 1"/>
          <p:cNvSpPr txBox="1"/>
          <p:nvPr/>
        </p:nvSpPr>
        <p:spPr>
          <a:xfrm>
            <a:off x="9291628" y="2807457"/>
            <a:ext cx="2027916" cy="5626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153EEB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全国人力资源和社会保障政务服务平台查询</a:t>
            </a:r>
            <a:endParaRPr kumimoji="1" lang="zh-CN" altLang="en-US" dirty="0"/>
          </a:p>
        </p:txBody>
      </p:sp>
      <p:sp>
        <p:nvSpPr>
          <p:cNvPr id="19" name="标题 1"/>
          <p:cNvSpPr txBox="1"/>
          <p:nvPr/>
        </p:nvSpPr>
        <p:spPr>
          <a:xfrm>
            <a:off x="262951" y="3573146"/>
            <a:ext cx="2833795" cy="23774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登录湖南农业大学档案馆官网→毕业生档案查询系统→输入姓名和本人身份证号</a:t>
            </a:r>
            <a:r>
              <a:rPr kumimoji="1" lang="en-US" altLang="zh-CN" sz="14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，</a:t>
            </a:r>
            <a:r>
              <a:rPr kumimoji="1" lang="zh-CN" altLang="en-US" sz="14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了解</a:t>
            </a:r>
            <a:r>
              <a:rPr kumimoji="1" lang="en-US" altLang="zh-CN" sz="14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档案</a:t>
            </a:r>
            <a:r>
              <a:rPr kumimoji="1" lang="zh-CN" altLang="en-US" sz="14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存档单位</a:t>
            </a:r>
            <a:r>
              <a:rPr kumimoji="1" lang="en-US" altLang="zh-CN" sz="14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20" name="标题 1"/>
          <p:cNvSpPr txBox="1"/>
          <p:nvPr/>
        </p:nvSpPr>
        <p:spPr>
          <a:xfrm>
            <a:off x="9179420" y="3615031"/>
            <a:ext cx="2322107" cy="23774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err="1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可以登录全国人力资源和社会保障政务服务平台</a:t>
            </a:r>
            <a:r>
              <a:rPr kumimoji="1" lang="en-US" altLang="zh-CN" sz="14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21" name="标题 1"/>
          <p:cNvSpPr txBox="1"/>
          <p:nvPr/>
        </p:nvSpPr>
        <p:spPr>
          <a:xfrm>
            <a:off x="6422356" y="3659637"/>
            <a:ext cx="2322107" cy="23774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托管在湖南省教育行政部门“湖南省大中专学校学生信息咨询与就业指导中心”的档案可在湖南省教育厅政务服务旗舰店自行查询和办理相关业务</a:t>
            </a:r>
            <a:r>
              <a:rPr kumimoji="1" lang="en-US" altLang="zh-CN" sz="14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22" name="标题 1"/>
          <p:cNvSpPr txBox="1"/>
          <p:nvPr/>
        </p:nvSpPr>
        <p:spPr>
          <a:xfrm>
            <a:off x="3359697" y="3615032"/>
            <a:ext cx="2592288" cy="23774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转入湖南省内各人社部门公共就业和人才服务机构的档案，</a:t>
            </a:r>
            <a:r>
              <a:rPr kumimoji="1" lang="en-US" altLang="zh-CN" sz="1400" dirty="0" err="1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可通过或登录“智慧人社”微信公众号或</a:t>
            </a:r>
            <a:r>
              <a:rPr kumimoji="1" lang="zh-CN" altLang="en-US" sz="14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下载</a:t>
            </a:r>
            <a:r>
              <a:rPr kumimoji="1" lang="en-US" altLang="zh-CN" sz="1400" dirty="0" err="1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APP→人才人事→档案查询”获取</a:t>
            </a:r>
            <a:r>
              <a:rPr kumimoji="1" lang="zh-CN" altLang="en-US" sz="14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或</a:t>
            </a:r>
            <a:r>
              <a:rPr kumimoji="1" lang="en-US" altLang="zh-CN" sz="14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。“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湖南省人力资源和社会保障服务平台→人才人事→人事档案→档案查询</a:t>
            </a:r>
            <a:r>
              <a:rPr kumimoji="1" lang="en-US" altLang="zh-CN" sz="14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，</a:t>
            </a:r>
            <a:endParaRPr kumimoji="1" lang="zh-CN" altLang="en-US" dirty="0"/>
          </a:p>
        </p:txBody>
      </p:sp>
      <p:sp>
        <p:nvSpPr>
          <p:cNvPr id="25" name="标题 1"/>
          <p:cNvSpPr txBox="1"/>
          <p:nvPr/>
        </p:nvSpPr>
        <p:spPr>
          <a:xfrm>
            <a:off x="4729232" y="1138719"/>
            <a:ext cx="2445506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线上查询方式</a:t>
            </a:r>
            <a:endParaRPr kumimoji="1" lang="zh-CN" altLang="en-US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56225"/>
            <a:ext cx="3590925" cy="8408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3641409" y="2498256"/>
            <a:ext cx="8359139" cy="1539087"/>
          </a:xfrm>
          <a:prstGeom prst="round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83429" y="2502705"/>
            <a:ext cx="2296012" cy="16459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794185" y="2642587"/>
            <a:ext cx="1336468" cy="11167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5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方正大黑_GBK" panose="03000509000000000000" charset="-122"/>
                <a:ea typeface="方正大黑_GBK" panose="03000509000000000000" charset="-122"/>
                <a:cs typeface="OPPOSans B" panose="00020600040101010101" charset="-122"/>
              </a:rPr>
              <a:t>01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3772104" y="2569015"/>
            <a:ext cx="8034008" cy="17647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lvl="0"/>
            <a:r>
              <a:rPr lang="zh-CN" altLang="zh-CN" sz="2400" b="1" dirty="0"/>
              <a:t>接收档案单位开具的调档函；</a:t>
            </a:r>
          </a:p>
          <a:p>
            <a:pPr lvl="0"/>
            <a:r>
              <a:rPr lang="zh-CN" altLang="zh-CN" sz="2400" b="1" dirty="0"/>
              <a:t>本人有效身份证件；</a:t>
            </a:r>
          </a:p>
          <a:p>
            <a:r>
              <a:rPr lang="zh-CN" altLang="zh-CN" sz="2400" b="1" dirty="0"/>
              <a:t>如需他人代办，需写委托书给代办人，代办人持委托书及调档函办理转档业务</a:t>
            </a:r>
            <a:endParaRPr kumimoji="1" lang="zh-CN" altLang="en-US" b="1" dirty="0"/>
          </a:p>
        </p:txBody>
      </p:sp>
      <p:sp>
        <p:nvSpPr>
          <p:cNvPr id="8" name="标题 1"/>
          <p:cNvSpPr txBox="1"/>
          <p:nvPr/>
        </p:nvSpPr>
        <p:spPr>
          <a:xfrm>
            <a:off x="3614307" y="1869678"/>
            <a:ext cx="6466800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 dirty="0" err="1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办理</a:t>
            </a:r>
            <a:r>
              <a:rPr kumimoji="1" lang="zh-CN" altLang="en-US" sz="2800" b="1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转递所需证件：</a:t>
            </a:r>
            <a:endParaRPr kumimoji="1" lang="zh-CN" altLang="en-US" sz="2800" b="1" dirty="0"/>
          </a:p>
        </p:txBody>
      </p:sp>
      <p:sp>
        <p:nvSpPr>
          <p:cNvPr id="11" name="标题 1"/>
          <p:cNvSpPr txBox="1"/>
          <p:nvPr/>
        </p:nvSpPr>
        <p:spPr>
          <a:xfrm>
            <a:off x="877865" y="1097377"/>
            <a:ext cx="10858500" cy="527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3200" b="1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档案转递流程</a:t>
            </a:r>
            <a:endParaRPr kumimoji="1" lang="zh-CN" altLang="en-US" sz="2000" b="1" dirty="0"/>
          </a:p>
        </p:txBody>
      </p:sp>
      <p:sp>
        <p:nvSpPr>
          <p:cNvPr id="12" name="标题 1"/>
          <p:cNvSpPr txBox="1"/>
          <p:nvPr/>
        </p:nvSpPr>
        <p:spPr>
          <a:xfrm>
            <a:off x="2078400" y="4509120"/>
            <a:ext cx="1336468" cy="11167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48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 dirty="0"/>
          </a:p>
        </p:txBody>
      </p:sp>
      <p:sp>
        <p:nvSpPr>
          <p:cNvPr id="15" name="标题 1"/>
          <p:cNvSpPr txBox="1"/>
          <p:nvPr/>
        </p:nvSpPr>
        <p:spPr>
          <a:xfrm>
            <a:off x="1989742" y="4701699"/>
            <a:ext cx="1336468" cy="11167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48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 dirty="0"/>
          </a:p>
        </p:txBody>
      </p:sp>
      <p:sp>
        <p:nvSpPr>
          <p:cNvPr id="16" name="标题 1"/>
          <p:cNvSpPr txBox="1"/>
          <p:nvPr/>
        </p:nvSpPr>
        <p:spPr>
          <a:xfrm>
            <a:off x="3994566" y="4416545"/>
            <a:ext cx="6466800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 dirty="0" err="1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办理</a:t>
            </a:r>
            <a:r>
              <a:rPr kumimoji="1" lang="zh-CN" altLang="en-US" sz="2800" b="1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转递地址及联系电话：</a:t>
            </a:r>
            <a:endParaRPr kumimoji="1" lang="zh-CN" altLang="en-US" sz="2800" b="1" dirty="0"/>
          </a:p>
        </p:txBody>
      </p:sp>
      <p:sp>
        <p:nvSpPr>
          <p:cNvPr id="17" name="标题 1"/>
          <p:cNvSpPr txBox="1"/>
          <p:nvPr/>
        </p:nvSpPr>
        <p:spPr>
          <a:xfrm>
            <a:off x="3699083" y="4993669"/>
            <a:ext cx="8301466" cy="1539087"/>
          </a:xfrm>
          <a:prstGeom prst="round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836201" y="5067492"/>
            <a:ext cx="6469338" cy="14652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r>
              <a:rPr lang="zh-CN" altLang="zh-CN" sz="2400" b="1" dirty="0" smtClean="0"/>
              <a:t>湖南农业大学文渊馆</a:t>
            </a:r>
            <a:r>
              <a:rPr lang="zh-CN" altLang="zh-CN" sz="2400" b="1" dirty="0"/>
              <a:t>三楼</a:t>
            </a:r>
            <a:r>
              <a:rPr lang="en-US" altLang="zh-CN" sz="2400" b="1" dirty="0" smtClean="0"/>
              <a:t>307</a:t>
            </a:r>
          </a:p>
          <a:p>
            <a:r>
              <a:rPr lang="zh-CN" altLang="zh-CN" sz="2400" b="1" dirty="0" smtClean="0"/>
              <a:t>联系</a:t>
            </a:r>
            <a:r>
              <a:rPr lang="zh-CN" altLang="zh-CN" sz="2400" b="1" dirty="0"/>
              <a:t>电话：</a:t>
            </a:r>
            <a:r>
              <a:rPr lang="en-US" altLang="zh-CN" sz="2400" b="1" dirty="0" smtClean="0"/>
              <a:t>84618640                                                     </a:t>
            </a:r>
            <a:r>
              <a:rPr lang="zh-CN" altLang="en-US" sz="2400" b="1" dirty="0" smtClean="0"/>
              <a:t>联系人：李老师</a:t>
            </a:r>
            <a:endParaRPr kumimoji="1" lang="zh-CN" altLang="en-US" sz="2400" b="1" dirty="0"/>
          </a:p>
        </p:txBody>
      </p:sp>
      <p:sp>
        <p:nvSpPr>
          <p:cNvPr id="19" name="标题 1"/>
          <p:cNvSpPr txBox="1"/>
          <p:nvPr/>
        </p:nvSpPr>
        <p:spPr>
          <a:xfrm>
            <a:off x="1314413" y="4802906"/>
            <a:ext cx="2296012" cy="16459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763201" y="5039861"/>
            <a:ext cx="1336468" cy="11167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5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方正大黑_GBK" panose="03000509000000000000" charset="-122"/>
                <a:ea typeface="方正大黑_GBK" panose="03000509000000000000" charset="-122"/>
                <a:cs typeface="OPPOSans B" panose="00020600040101010101" charset="-122"/>
              </a:rPr>
              <a:t>02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" y="88771"/>
            <a:ext cx="3590925" cy="8408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2700" y="0"/>
            <a:ext cx="12166600" cy="6858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65759" t="28302"/>
          <a:stretch>
            <a:fillRect/>
          </a:stretch>
        </p:blipFill>
        <p:spPr>
          <a:xfrm flipV="1">
            <a:off x="0" y="1940956"/>
            <a:ext cx="3045923" cy="4917045"/>
          </a:xfrm>
          <a:custGeom>
            <a:avLst/>
            <a:gdLst/>
            <a:ahLst/>
            <a:cxnLst/>
            <a:rect l="l" t="t" r="r" b="b"/>
            <a:pathLst>
              <a:path w="3045923" h="4917045">
                <a:moveTo>
                  <a:pt x="0" y="4917045"/>
                </a:moveTo>
                <a:lnTo>
                  <a:pt x="3045923" y="4917045"/>
                </a:lnTo>
                <a:lnTo>
                  <a:pt x="3045923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4828572" y="475100"/>
            <a:ext cx="2534856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0265FC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目录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339041" y="1401111"/>
            <a:ext cx="3517900" cy="599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265FC">
                    <a:alpha val="4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CONTENTS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7869" y="2512757"/>
            <a:ext cx="2455162" cy="2455160"/>
          </a:xfrm>
          <a:prstGeom prst="ellipse">
            <a:avLst/>
          </a:prstGeom>
          <a:gradFill>
            <a:gsLst>
              <a:gs pos="10000">
                <a:schemeClr val="accent1"/>
              </a:gs>
              <a:gs pos="85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54000" dist="292100" dir="2100000" sx="94000" sy="94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541450" y="2888752"/>
            <a:ext cx="468000" cy="472681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428236" y="2512757"/>
            <a:ext cx="2455162" cy="2455160"/>
          </a:xfrm>
          <a:prstGeom prst="ellipse">
            <a:avLst/>
          </a:prstGeom>
          <a:gradFill>
            <a:gsLst>
              <a:gs pos="10000">
                <a:schemeClr val="accent1"/>
              </a:gs>
              <a:gs pos="85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54000" dist="292100" dir="2100000" sx="94000" sy="94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308603" y="2512757"/>
            <a:ext cx="2455162" cy="2455160"/>
          </a:xfrm>
          <a:prstGeom prst="ellipse">
            <a:avLst/>
          </a:prstGeom>
          <a:gradFill>
            <a:gsLst>
              <a:gs pos="10000">
                <a:schemeClr val="accent1"/>
              </a:gs>
              <a:gs pos="85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54000" dist="292100" dir="2100000" sx="94000" sy="94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188970" y="2512757"/>
            <a:ext cx="2455162" cy="2455160"/>
          </a:xfrm>
          <a:prstGeom prst="ellipse">
            <a:avLst/>
          </a:prstGeom>
          <a:gradFill>
            <a:gsLst>
              <a:gs pos="10000">
                <a:schemeClr val="accent1"/>
              </a:gs>
              <a:gs pos="85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54000" dist="292100" dir="2100000" sx="94000" sy="94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403817" y="2870572"/>
            <a:ext cx="504000" cy="509040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7302184" y="2894484"/>
            <a:ext cx="468000" cy="462745"/>
            <a:chOff x="7302184" y="2894484"/>
            <a:chExt cx="468000" cy="462745"/>
          </a:xfrm>
        </p:grpSpPr>
        <p:sp>
          <p:nvSpPr>
            <p:cNvPr id="14" name="标题 1"/>
            <p:cNvSpPr txBox="1"/>
            <p:nvPr/>
          </p:nvSpPr>
          <p:spPr>
            <a:xfrm>
              <a:off x="7302184" y="2949623"/>
              <a:ext cx="468000" cy="407606"/>
            </a:xfrm>
            <a:custGeom>
              <a:avLst/>
              <a:gdLst>
                <a:gd name="connsiteX0" fmla="*/ 1360475 w 1544277"/>
                <a:gd name="connsiteY0" fmla="*/ 111621 h 1258341"/>
                <a:gd name="connsiteX1" fmla="*/ 1432471 w 1544277"/>
                <a:gd name="connsiteY1" fmla="*/ 183617 h 1258341"/>
                <a:gd name="connsiteX2" fmla="*/ 1432471 w 1544277"/>
                <a:gd name="connsiteY2" fmla="*/ 1074725 h 1258341"/>
                <a:gd name="connsiteX3" fmla="*/ 1411263 w 1544277"/>
                <a:gd name="connsiteY3" fmla="*/ 1125513 h 1258341"/>
                <a:gd name="connsiteX4" fmla="*/ 1360475 w 1544277"/>
                <a:gd name="connsiteY4" fmla="*/ 1146721 h 1258341"/>
                <a:gd name="connsiteX5" fmla="*/ 183617 w 1544277"/>
                <a:gd name="connsiteY5" fmla="*/ 1146721 h 1258341"/>
                <a:gd name="connsiteX6" fmla="*/ 132829 w 1544277"/>
                <a:gd name="connsiteY6" fmla="*/ 1125513 h 1258341"/>
                <a:gd name="connsiteX7" fmla="*/ 111621 w 1544277"/>
                <a:gd name="connsiteY7" fmla="*/ 1074725 h 1258341"/>
                <a:gd name="connsiteX8" fmla="*/ 111621 w 1544277"/>
                <a:gd name="connsiteY8" fmla="*/ 183617 h 1258341"/>
                <a:gd name="connsiteX9" fmla="*/ 183617 w 1544277"/>
                <a:gd name="connsiteY9" fmla="*/ 111621 h 1258341"/>
                <a:gd name="connsiteX10" fmla="*/ 1360475 w 1544277"/>
                <a:gd name="connsiteY10" fmla="*/ 111621 h 1258341"/>
                <a:gd name="connsiteX11" fmla="*/ 1360475 w 1544277"/>
                <a:gd name="connsiteY11" fmla="*/ 0 h 1258341"/>
                <a:gd name="connsiteX12" fmla="*/ 183617 w 1544277"/>
                <a:gd name="connsiteY12" fmla="*/ 0 h 1258341"/>
                <a:gd name="connsiteX13" fmla="*/ 0 w 1544277"/>
                <a:gd name="connsiteY13" fmla="*/ 183617 h 1258341"/>
                <a:gd name="connsiteX14" fmla="*/ 0 w 1544277"/>
                <a:gd name="connsiteY14" fmla="*/ 1074725 h 1258341"/>
                <a:gd name="connsiteX15" fmla="*/ 183617 w 1544277"/>
                <a:gd name="connsiteY15" fmla="*/ 1258342 h 1258341"/>
                <a:gd name="connsiteX16" fmla="*/ 1360661 w 1544277"/>
                <a:gd name="connsiteY16" fmla="*/ 1258342 h 1258341"/>
                <a:gd name="connsiteX17" fmla="*/ 1544278 w 1544277"/>
                <a:gd name="connsiteY17" fmla="*/ 1074725 h 1258341"/>
                <a:gd name="connsiteX18" fmla="*/ 1544278 w 1544277"/>
                <a:gd name="connsiteY18" fmla="*/ 183617 h 1258341"/>
                <a:gd name="connsiteX19" fmla="*/ 1360475 w 1544277"/>
                <a:gd name="connsiteY19" fmla="*/ 0 h 1258341"/>
              </a:gdLst>
              <a:ahLst/>
              <a:cxnLst/>
              <a:rect l="l" t="t" r="r" b="b"/>
              <a:pathLst>
                <a:path w="1544277" h="1258341">
                  <a:moveTo>
                    <a:pt x="1360475" y="111621"/>
                  </a:moveTo>
                  <a:cubicBezTo>
                    <a:pt x="1400101" y="111621"/>
                    <a:pt x="1432471" y="143805"/>
                    <a:pt x="1432471" y="183617"/>
                  </a:cubicBezTo>
                  <a:lnTo>
                    <a:pt x="1432471" y="1074725"/>
                  </a:lnTo>
                  <a:cubicBezTo>
                    <a:pt x="1432471" y="1093701"/>
                    <a:pt x="1424843" y="1111746"/>
                    <a:pt x="1411263" y="1125513"/>
                  </a:cubicBezTo>
                  <a:cubicBezTo>
                    <a:pt x="1397496" y="1139279"/>
                    <a:pt x="1379637" y="1146721"/>
                    <a:pt x="1360475" y="1146721"/>
                  </a:cubicBezTo>
                  <a:lnTo>
                    <a:pt x="183617" y="1146721"/>
                  </a:lnTo>
                  <a:cubicBezTo>
                    <a:pt x="164641" y="1146721"/>
                    <a:pt x="146596" y="1139093"/>
                    <a:pt x="132829" y="1125513"/>
                  </a:cubicBezTo>
                  <a:cubicBezTo>
                    <a:pt x="119063" y="1111746"/>
                    <a:pt x="111621" y="1093887"/>
                    <a:pt x="111621" y="1074725"/>
                  </a:cubicBezTo>
                  <a:lnTo>
                    <a:pt x="111621" y="183617"/>
                  </a:lnTo>
                  <a:cubicBezTo>
                    <a:pt x="111621" y="143991"/>
                    <a:pt x="143805" y="111621"/>
                    <a:pt x="183617" y="111621"/>
                  </a:cubicBezTo>
                  <a:lnTo>
                    <a:pt x="1360475" y="111621"/>
                  </a:lnTo>
                  <a:moveTo>
                    <a:pt x="1360475" y="0"/>
                  </a:moveTo>
                  <a:lnTo>
                    <a:pt x="183617" y="0"/>
                  </a:lnTo>
                  <a:cubicBezTo>
                    <a:pt x="82228" y="0"/>
                    <a:pt x="0" y="82228"/>
                    <a:pt x="0" y="183617"/>
                  </a:cubicBezTo>
                  <a:lnTo>
                    <a:pt x="0" y="1074725"/>
                  </a:lnTo>
                  <a:cubicBezTo>
                    <a:pt x="0" y="1175742"/>
                    <a:pt x="82600" y="1258342"/>
                    <a:pt x="183617" y="1258342"/>
                  </a:cubicBezTo>
                  <a:lnTo>
                    <a:pt x="1360661" y="1258342"/>
                  </a:lnTo>
                  <a:cubicBezTo>
                    <a:pt x="1461678" y="1258342"/>
                    <a:pt x="1544278" y="1175742"/>
                    <a:pt x="1544278" y="1074725"/>
                  </a:cubicBezTo>
                  <a:lnTo>
                    <a:pt x="1544278" y="183617"/>
                  </a:lnTo>
                  <a:cubicBezTo>
                    <a:pt x="1544092" y="82228"/>
                    <a:pt x="1461864" y="0"/>
                    <a:pt x="1360475" y="0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7302184" y="2894484"/>
              <a:ext cx="467944" cy="214469"/>
            </a:xfrm>
            <a:custGeom>
              <a:avLst/>
              <a:gdLst>
                <a:gd name="connsiteX0" fmla="*/ 0 w 1544091"/>
                <a:gd name="connsiteY0" fmla="*/ 550478 h 662099"/>
                <a:gd name="connsiteX1" fmla="*/ 1544092 w 1544091"/>
                <a:gd name="connsiteY1" fmla="*/ 550478 h 662099"/>
                <a:gd name="connsiteX2" fmla="*/ 1544092 w 1544091"/>
                <a:gd name="connsiteY2" fmla="*/ 662099 h 662099"/>
                <a:gd name="connsiteX3" fmla="*/ 0 w 1544091"/>
                <a:gd name="connsiteY3" fmla="*/ 662099 h 662099"/>
                <a:gd name="connsiteX4" fmla="*/ 486110 w 1544091"/>
                <a:gd name="connsiteY4" fmla="*/ 454856 h 662099"/>
                <a:gd name="connsiteX5" fmla="*/ 430299 w 1544091"/>
                <a:gd name="connsiteY5" fmla="*/ 399045 h 662099"/>
                <a:gd name="connsiteX6" fmla="*/ 430299 w 1544091"/>
                <a:gd name="connsiteY6" fmla="*/ 55811 h 662099"/>
                <a:gd name="connsiteX7" fmla="*/ 486110 w 1544091"/>
                <a:gd name="connsiteY7" fmla="*/ 0 h 662099"/>
                <a:gd name="connsiteX8" fmla="*/ 541920 w 1544091"/>
                <a:gd name="connsiteY8" fmla="*/ 55811 h 662099"/>
                <a:gd name="connsiteX9" fmla="*/ 541920 w 1544091"/>
                <a:gd name="connsiteY9" fmla="*/ 398859 h 662099"/>
                <a:gd name="connsiteX10" fmla="*/ 486110 w 1544091"/>
                <a:gd name="connsiteY10" fmla="*/ 454856 h 662099"/>
                <a:gd name="connsiteX11" fmla="*/ 1057982 w 1544091"/>
                <a:gd name="connsiteY11" fmla="*/ 454856 h 662099"/>
                <a:gd name="connsiteX12" fmla="*/ 1002171 w 1544091"/>
                <a:gd name="connsiteY12" fmla="*/ 399045 h 662099"/>
                <a:gd name="connsiteX13" fmla="*/ 1002171 w 1544091"/>
                <a:gd name="connsiteY13" fmla="*/ 55811 h 662099"/>
                <a:gd name="connsiteX14" fmla="*/ 1057982 w 1544091"/>
                <a:gd name="connsiteY14" fmla="*/ 0 h 662099"/>
                <a:gd name="connsiteX15" fmla="*/ 1113793 w 1544091"/>
                <a:gd name="connsiteY15" fmla="*/ 55811 h 662099"/>
                <a:gd name="connsiteX16" fmla="*/ 1113793 w 1544091"/>
                <a:gd name="connsiteY16" fmla="*/ 398859 h 662099"/>
                <a:gd name="connsiteX17" fmla="*/ 1057982 w 1544091"/>
                <a:gd name="connsiteY17" fmla="*/ 454856 h 662099"/>
              </a:gdLst>
              <a:ahLst/>
              <a:cxnLst/>
              <a:rect l="l" t="t" r="r" b="b"/>
              <a:pathLst>
                <a:path w="1544091" h="662099">
                  <a:moveTo>
                    <a:pt x="0" y="550478"/>
                  </a:moveTo>
                  <a:lnTo>
                    <a:pt x="1544092" y="550478"/>
                  </a:lnTo>
                  <a:lnTo>
                    <a:pt x="1544092" y="662099"/>
                  </a:lnTo>
                  <a:lnTo>
                    <a:pt x="0" y="662099"/>
                  </a:lnTo>
                  <a:close/>
                  <a:moveTo>
                    <a:pt x="486110" y="454856"/>
                  </a:moveTo>
                  <a:cubicBezTo>
                    <a:pt x="455228" y="454856"/>
                    <a:pt x="430299" y="429927"/>
                    <a:pt x="430299" y="399045"/>
                  </a:cubicBezTo>
                  <a:lnTo>
                    <a:pt x="430299" y="55811"/>
                  </a:lnTo>
                  <a:cubicBezTo>
                    <a:pt x="430299" y="24929"/>
                    <a:pt x="455228" y="0"/>
                    <a:pt x="486110" y="0"/>
                  </a:cubicBezTo>
                  <a:cubicBezTo>
                    <a:pt x="516992" y="0"/>
                    <a:pt x="541920" y="24929"/>
                    <a:pt x="541920" y="55811"/>
                  </a:cubicBezTo>
                  <a:lnTo>
                    <a:pt x="541920" y="398859"/>
                  </a:lnTo>
                  <a:cubicBezTo>
                    <a:pt x="541920" y="429741"/>
                    <a:pt x="516992" y="454856"/>
                    <a:pt x="486110" y="454856"/>
                  </a:cubicBezTo>
                  <a:close/>
                  <a:moveTo>
                    <a:pt x="1057982" y="454856"/>
                  </a:moveTo>
                  <a:cubicBezTo>
                    <a:pt x="1027100" y="454856"/>
                    <a:pt x="1002171" y="429927"/>
                    <a:pt x="1002171" y="399045"/>
                  </a:cubicBezTo>
                  <a:lnTo>
                    <a:pt x="1002171" y="55811"/>
                  </a:lnTo>
                  <a:cubicBezTo>
                    <a:pt x="1002171" y="24929"/>
                    <a:pt x="1027100" y="0"/>
                    <a:pt x="1057982" y="0"/>
                  </a:cubicBezTo>
                  <a:cubicBezTo>
                    <a:pt x="1088864" y="0"/>
                    <a:pt x="1113793" y="24929"/>
                    <a:pt x="1113793" y="55811"/>
                  </a:cubicBezTo>
                  <a:lnTo>
                    <a:pt x="1113793" y="398859"/>
                  </a:lnTo>
                  <a:cubicBezTo>
                    <a:pt x="1113793" y="429741"/>
                    <a:pt x="1088864" y="454856"/>
                    <a:pt x="1057982" y="454856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200551" y="2903151"/>
            <a:ext cx="432000" cy="442802"/>
            <a:chOff x="10200551" y="2903151"/>
            <a:chExt cx="432000" cy="442802"/>
          </a:xfrm>
        </p:grpSpPr>
        <p:sp>
          <p:nvSpPr>
            <p:cNvPr id="17" name="标题 1"/>
            <p:cNvSpPr txBox="1"/>
            <p:nvPr/>
          </p:nvSpPr>
          <p:spPr>
            <a:xfrm>
              <a:off x="10200608" y="2903151"/>
              <a:ext cx="431943" cy="442802"/>
            </a:xfrm>
            <a:custGeom>
              <a:avLst/>
              <a:gdLst>
                <a:gd name="connsiteX0" fmla="*/ 174227 w 1305530"/>
                <a:gd name="connsiteY0" fmla="*/ 102890 h 1080000"/>
                <a:gd name="connsiteX1" fmla="*/ 102890 w 1305530"/>
                <a:gd name="connsiteY1" fmla="*/ 174227 h 1080000"/>
                <a:gd name="connsiteX2" fmla="*/ 102890 w 1305530"/>
                <a:gd name="connsiteY2" fmla="*/ 905603 h 1080000"/>
                <a:gd name="connsiteX3" fmla="*/ 174227 w 1305530"/>
                <a:gd name="connsiteY3" fmla="*/ 976939 h 1080000"/>
                <a:gd name="connsiteX4" fmla="*/ 898060 w 1305530"/>
                <a:gd name="connsiteY4" fmla="*/ 976939 h 1080000"/>
                <a:gd name="connsiteX5" fmla="*/ 1131304 w 1305530"/>
                <a:gd name="connsiteY5" fmla="*/ 976939 h 1080000"/>
                <a:gd name="connsiteX6" fmla="*/ 1202640 w 1305530"/>
                <a:gd name="connsiteY6" fmla="*/ 905603 h 1080000"/>
                <a:gd name="connsiteX7" fmla="*/ 1202640 w 1305530"/>
                <a:gd name="connsiteY7" fmla="*/ 174227 h 1080000"/>
                <a:gd name="connsiteX8" fmla="*/ 1131304 w 1305530"/>
                <a:gd name="connsiteY8" fmla="*/ 102890 h 1080000"/>
                <a:gd name="connsiteX9" fmla="*/ 898060 w 1305530"/>
                <a:gd name="connsiteY9" fmla="*/ 102890 h 1080000"/>
                <a:gd name="connsiteX10" fmla="*/ 174227 w 1305530"/>
                <a:gd name="connsiteY10" fmla="*/ 0 h 1080000"/>
                <a:gd name="connsiteX11" fmla="*/ 898060 w 1305530"/>
                <a:gd name="connsiteY11" fmla="*/ 0 h 1080000"/>
                <a:gd name="connsiteX12" fmla="*/ 1131304 w 1305530"/>
                <a:gd name="connsiteY12" fmla="*/ 0 h 1080000"/>
                <a:gd name="connsiteX13" fmla="*/ 1305530 w 1305530"/>
                <a:gd name="connsiteY13" fmla="*/ 174227 h 1080000"/>
                <a:gd name="connsiteX14" fmla="*/ 1305530 w 1305530"/>
                <a:gd name="connsiteY14" fmla="*/ 905603 h 1080000"/>
                <a:gd name="connsiteX15" fmla="*/ 1131304 w 1305530"/>
                <a:gd name="connsiteY15" fmla="*/ 1080000 h 1080000"/>
                <a:gd name="connsiteX16" fmla="*/ 898060 w 1305530"/>
                <a:gd name="connsiteY16" fmla="*/ 1080000 h 1080000"/>
                <a:gd name="connsiteX17" fmla="*/ 174227 w 1305530"/>
                <a:gd name="connsiteY17" fmla="*/ 1080000 h 1080000"/>
                <a:gd name="connsiteX18" fmla="*/ 0 w 1305530"/>
                <a:gd name="connsiteY18" fmla="*/ 905774 h 1080000"/>
                <a:gd name="connsiteX19" fmla="*/ 0 w 1305530"/>
                <a:gd name="connsiteY19" fmla="*/ 174227 h 1080000"/>
                <a:gd name="connsiteX20" fmla="*/ 174227 w 1305530"/>
                <a:gd name="connsiteY20" fmla="*/ 0 h 1080000"/>
              </a:gdLst>
              <a:ahLst/>
              <a:cxnLst/>
              <a:rect l="l" t="t" r="r" b="b"/>
              <a:pathLst>
                <a:path w="1305530" h="1080000">
                  <a:moveTo>
                    <a:pt x="174227" y="102890"/>
                  </a:moveTo>
                  <a:cubicBezTo>
                    <a:pt x="134786" y="102890"/>
                    <a:pt x="102890" y="134958"/>
                    <a:pt x="102890" y="174227"/>
                  </a:cubicBezTo>
                  <a:lnTo>
                    <a:pt x="102890" y="905603"/>
                  </a:lnTo>
                  <a:cubicBezTo>
                    <a:pt x="102890" y="945044"/>
                    <a:pt x="134958" y="976939"/>
                    <a:pt x="174227" y="976939"/>
                  </a:cubicBezTo>
                  <a:lnTo>
                    <a:pt x="898060" y="976939"/>
                  </a:lnTo>
                  <a:lnTo>
                    <a:pt x="1131304" y="976939"/>
                  </a:lnTo>
                  <a:cubicBezTo>
                    <a:pt x="1170745" y="976939"/>
                    <a:pt x="1202640" y="944872"/>
                    <a:pt x="1202640" y="905603"/>
                  </a:cubicBezTo>
                  <a:lnTo>
                    <a:pt x="1202640" y="174227"/>
                  </a:lnTo>
                  <a:cubicBezTo>
                    <a:pt x="1202640" y="134786"/>
                    <a:pt x="1170573" y="102890"/>
                    <a:pt x="1131304" y="102890"/>
                  </a:cubicBezTo>
                  <a:lnTo>
                    <a:pt x="898060" y="102890"/>
                  </a:lnTo>
                  <a:close/>
                  <a:moveTo>
                    <a:pt x="174227" y="0"/>
                  </a:moveTo>
                  <a:lnTo>
                    <a:pt x="898060" y="0"/>
                  </a:lnTo>
                  <a:lnTo>
                    <a:pt x="1131304" y="0"/>
                  </a:lnTo>
                  <a:cubicBezTo>
                    <a:pt x="1227335" y="0"/>
                    <a:pt x="1305530" y="78196"/>
                    <a:pt x="1305530" y="174227"/>
                  </a:cubicBezTo>
                  <a:lnTo>
                    <a:pt x="1305530" y="905603"/>
                  </a:lnTo>
                  <a:cubicBezTo>
                    <a:pt x="1305530" y="1001804"/>
                    <a:pt x="1227335" y="1080000"/>
                    <a:pt x="1131304" y="1080000"/>
                  </a:cubicBezTo>
                  <a:lnTo>
                    <a:pt x="898060" y="1080000"/>
                  </a:lnTo>
                  <a:lnTo>
                    <a:pt x="174227" y="1080000"/>
                  </a:lnTo>
                  <a:cubicBezTo>
                    <a:pt x="78196" y="1080000"/>
                    <a:pt x="0" y="1001804"/>
                    <a:pt x="0" y="905774"/>
                  </a:cubicBezTo>
                  <a:lnTo>
                    <a:pt x="0" y="174227"/>
                  </a:lnTo>
                  <a:cubicBezTo>
                    <a:pt x="0" y="78196"/>
                    <a:pt x="78196" y="0"/>
                    <a:pt x="174227" y="0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8" name="标题 1"/>
            <p:cNvSpPr txBox="1"/>
            <p:nvPr/>
          </p:nvSpPr>
          <p:spPr>
            <a:xfrm>
              <a:off x="10257061" y="3120263"/>
              <a:ext cx="186663" cy="49216"/>
            </a:xfrm>
            <a:custGeom>
              <a:avLst/>
              <a:gdLst>
                <a:gd name="connsiteX0" fmla="*/ 60019 w 564180"/>
                <a:gd name="connsiteY0" fmla="*/ 0 h 120038"/>
                <a:gd name="connsiteX1" fmla="*/ 504160 w 564180"/>
                <a:gd name="connsiteY1" fmla="*/ 0 h 120038"/>
                <a:gd name="connsiteX2" fmla="*/ 564180 w 564180"/>
                <a:gd name="connsiteY2" fmla="*/ 60019 h 120038"/>
                <a:gd name="connsiteX3" fmla="*/ 504160 w 564180"/>
                <a:gd name="connsiteY3" fmla="*/ 120038 h 120038"/>
                <a:gd name="connsiteX4" fmla="*/ 60019 w 564180"/>
                <a:gd name="connsiteY4" fmla="*/ 120038 h 120038"/>
                <a:gd name="connsiteX5" fmla="*/ 0 w 564180"/>
                <a:gd name="connsiteY5" fmla="*/ 60019 h 120038"/>
                <a:gd name="connsiteX6" fmla="*/ 60019 w 564180"/>
                <a:gd name="connsiteY6" fmla="*/ 0 h 120038"/>
              </a:gdLst>
              <a:ahLst/>
              <a:cxnLst/>
              <a:rect l="l" t="t" r="r" b="b"/>
              <a:pathLst>
                <a:path w="564180" h="120038">
                  <a:moveTo>
                    <a:pt x="60019" y="0"/>
                  </a:moveTo>
                  <a:lnTo>
                    <a:pt x="504160" y="0"/>
                  </a:lnTo>
                  <a:cubicBezTo>
                    <a:pt x="537256" y="0"/>
                    <a:pt x="564180" y="26923"/>
                    <a:pt x="564180" y="60019"/>
                  </a:cubicBezTo>
                  <a:cubicBezTo>
                    <a:pt x="564180" y="93116"/>
                    <a:pt x="537428" y="120038"/>
                    <a:pt x="504160" y="120038"/>
                  </a:cubicBezTo>
                  <a:lnTo>
                    <a:pt x="60019" y="120038"/>
                  </a:lnTo>
                  <a:cubicBezTo>
                    <a:pt x="26923" y="120038"/>
                    <a:pt x="0" y="93116"/>
                    <a:pt x="0" y="60019"/>
                  </a:cubicBezTo>
                  <a:cubicBezTo>
                    <a:pt x="0" y="26923"/>
                    <a:pt x="26923" y="0"/>
                    <a:pt x="60019" y="0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>
              <a:off x="10200551" y="3030620"/>
              <a:ext cx="432000" cy="42185"/>
            </a:xfrm>
            <a:custGeom>
              <a:avLst/>
              <a:gdLst>
                <a:gd name="connsiteX0" fmla="*/ 51445 w 1305702"/>
                <a:gd name="connsiteY0" fmla="*/ 0 h 102890"/>
                <a:gd name="connsiteX1" fmla="*/ 898232 w 1305702"/>
                <a:gd name="connsiteY1" fmla="*/ 0 h 102890"/>
                <a:gd name="connsiteX2" fmla="*/ 1254257 w 1305702"/>
                <a:gd name="connsiteY2" fmla="*/ 0 h 102890"/>
                <a:gd name="connsiteX3" fmla="*/ 1305702 w 1305702"/>
                <a:gd name="connsiteY3" fmla="*/ 51446 h 102890"/>
                <a:gd name="connsiteX4" fmla="*/ 1254257 w 1305702"/>
                <a:gd name="connsiteY4" fmla="*/ 102890 h 102890"/>
                <a:gd name="connsiteX5" fmla="*/ 898232 w 1305702"/>
                <a:gd name="connsiteY5" fmla="*/ 102890 h 102890"/>
                <a:gd name="connsiteX6" fmla="*/ 51445 w 1305702"/>
                <a:gd name="connsiteY6" fmla="*/ 102890 h 102890"/>
                <a:gd name="connsiteX7" fmla="*/ 0 w 1305702"/>
                <a:gd name="connsiteY7" fmla="*/ 51446 h 102890"/>
                <a:gd name="connsiteX8" fmla="*/ 51445 w 1305702"/>
                <a:gd name="connsiteY8" fmla="*/ 0 h 102890"/>
              </a:gdLst>
              <a:ahLst/>
              <a:cxnLst/>
              <a:rect l="l" t="t" r="r" b="b"/>
              <a:pathLst>
                <a:path w="1305702" h="102890">
                  <a:moveTo>
                    <a:pt x="51445" y="0"/>
                  </a:moveTo>
                  <a:lnTo>
                    <a:pt x="898232" y="0"/>
                  </a:lnTo>
                  <a:lnTo>
                    <a:pt x="1254257" y="0"/>
                  </a:lnTo>
                  <a:cubicBezTo>
                    <a:pt x="1282723" y="0"/>
                    <a:pt x="1305702" y="22979"/>
                    <a:pt x="1305702" y="51446"/>
                  </a:cubicBezTo>
                  <a:cubicBezTo>
                    <a:pt x="1305702" y="79911"/>
                    <a:pt x="1282723" y="102890"/>
                    <a:pt x="1254257" y="102890"/>
                  </a:cubicBezTo>
                  <a:lnTo>
                    <a:pt x="898232" y="102890"/>
                  </a:lnTo>
                  <a:lnTo>
                    <a:pt x="51445" y="102890"/>
                  </a:lnTo>
                  <a:cubicBezTo>
                    <a:pt x="22979" y="102890"/>
                    <a:pt x="0" y="79911"/>
                    <a:pt x="0" y="51446"/>
                  </a:cubicBezTo>
                  <a:cubicBezTo>
                    <a:pt x="0" y="22979"/>
                    <a:pt x="22979" y="0"/>
                    <a:pt x="51445" y="0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0" name="标题 1"/>
          <p:cNvSpPr txBox="1"/>
          <p:nvPr/>
        </p:nvSpPr>
        <p:spPr>
          <a:xfrm>
            <a:off x="711201" y="3501570"/>
            <a:ext cx="2128498" cy="10540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20000"/>
              </a:lnSpc>
            </a:pPr>
            <a:r>
              <a:rPr kumimoji="1" lang="zh-CN" altLang="en-US" sz="20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什么是                      毕业生档案</a:t>
            </a:r>
            <a:endParaRPr kumimoji="1" lang="zh-CN" altLang="en-US" dirty="0"/>
          </a:p>
        </p:txBody>
      </p:sp>
      <p:sp>
        <p:nvSpPr>
          <p:cNvPr id="21" name="标题 1"/>
          <p:cNvSpPr txBox="1"/>
          <p:nvPr/>
        </p:nvSpPr>
        <p:spPr>
          <a:xfrm>
            <a:off x="3591568" y="3501570"/>
            <a:ext cx="2128498" cy="10540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0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档案</a:t>
            </a:r>
            <a:r>
              <a:rPr kumimoji="1" lang="zh-CN" altLang="en-US" sz="20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袋                              里的主要材料</a:t>
            </a:r>
            <a:endParaRPr kumimoji="1" lang="zh-CN" altLang="en-US" dirty="0"/>
          </a:p>
        </p:txBody>
      </p:sp>
      <p:sp>
        <p:nvSpPr>
          <p:cNvPr id="22" name="标题 1"/>
          <p:cNvSpPr txBox="1"/>
          <p:nvPr/>
        </p:nvSpPr>
        <p:spPr>
          <a:xfrm>
            <a:off x="6471935" y="3501570"/>
            <a:ext cx="2128498" cy="10540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20000"/>
              </a:lnSpc>
            </a:pPr>
            <a:r>
              <a:rPr kumimoji="1" lang="zh-CN" altLang="en-US" sz="20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正确认识档案</a:t>
            </a:r>
            <a:endParaRPr kumimoji="1" lang="zh-CN" altLang="en-US" dirty="0"/>
          </a:p>
        </p:txBody>
      </p:sp>
      <p:sp>
        <p:nvSpPr>
          <p:cNvPr id="23" name="标题 1"/>
          <p:cNvSpPr txBox="1"/>
          <p:nvPr/>
        </p:nvSpPr>
        <p:spPr>
          <a:xfrm>
            <a:off x="9455430" y="3372360"/>
            <a:ext cx="2128498" cy="10540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0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档案</a:t>
            </a:r>
            <a:r>
              <a:rPr kumimoji="1" lang="zh-CN" altLang="en-US" sz="20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去向                                      </a:t>
            </a:r>
            <a:r>
              <a:rPr kumimoji="1" lang="en-US" altLang="zh-CN" sz="2000" dirty="0" err="1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查询</a:t>
            </a:r>
            <a:r>
              <a:rPr kumimoji="1" lang="zh-CN" altLang="en-US" sz="2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及转递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" y="113086"/>
            <a:ext cx="3590925" cy="1019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V="1">
            <a:off x="663109" y="466987"/>
            <a:ext cx="10858500" cy="5807868"/>
          </a:xfrm>
          <a:prstGeom prst="roundRect">
            <a:avLst>
              <a:gd name="adj" fmla="val 12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342900" sx="102000" sy="102000" algn="ctr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 flipV="1">
            <a:off x="506702" y="3639685"/>
            <a:ext cx="134051" cy="178768"/>
          </a:xfrm>
          <a:prstGeom prst="triangle">
            <a:avLst>
              <a:gd name="adj" fmla="val 77809"/>
            </a:avLst>
          </a:prstGeom>
          <a:solidFill>
            <a:schemeClr val="tx2">
              <a:lumMod val="75000"/>
              <a:lumOff val="25000"/>
            </a:schemeClr>
          </a:soli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V="1">
            <a:off x="780164" y="590413"/>
            <a:ext cx="10631672" cy="5673599"/>
          </a:xfrm>
          <a:prstGeom prst="roundRect">
            <a:avLst>
              <a:gd name="adj" fmla="val 1238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blurRad="342900" sx="102000" sy="102000" algn="ctr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 flipV="1">
            <a:off x="11550070" y="3637391"/>
            <a:ext cx="134051" cy="190973"/>
          </a:xfrm>
          <a:prstGeom prst="triangle">
            <a:avLst>
              <a:gd name="adj" fmla="val 76388"/>
            </a:avLst>
          </a:prstGeom>
          <a:solidFill>
            <a:schemeClr val="tx2">
              <a:lumMod val="75000"/>
              <a:lumOff val="25000"/>
            </a:schemeClr>
          </a:soli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5400000">
            <a:off x="2910338" y="1340705"/>
            <a:ext cx="2508647" cy="7359655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5400000">
            <a:off x="2732738" y="1734624"/>
            <a:ext cx="2240101" cy="6571819"/>
          </a:xfrm>
          <a:prstGeom prst="triangle">
            <a:avLst/>
          </a:prstGeom>
          <a:noFill/>
          <a:ln w="9525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6200000" flipH="1">
            <a:off x="6778431" y="1340707"/>
            <a:ext cx="2508647" cy="7359655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6200000" flipH="1">
            <a:off x="7224577" y="1734626"/>
            <a:ext cx="2240101" cy="6571819"/>
          </a:xfrm>
          <a:prstGeom prst="triangle">
            <a:avLst/>
          </a:prstGeom>
          <a:noFill/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l="894" t="2388" r="2080" b="53003"/>
          <a:stretch>
            <a:fillRect/>
          </a:stretch>
        </p:blipFill>
        <p:spPr>
          <a:xfrm flipV="1">
            <a:off x="479419" y="3900484"/>
            <a:ext cx="11233163" cy="2508650"/>
          </a:xfrm>
          <a:custGeom>
            <a:avLst/>
            <a:gdLst>
              <a:gd name="connsiteX0" fmla="*/ 0 w 11233163"/>
              <a:gd name="connsiteY0" fmla="*/ 0 h 2508650"/>
              <a:gd name="connsiteX1" fmla="*/ 119800 w 11233163"/>
              <a:gd name="connsiteY1" fmla="*/ 0 h 2508650"/>
              <a:gd name="connsiteX2" fmla="*/ 11113363 w 11233163"/>
              <a:gd name="connsiteY2" fmla="*/ 0 h 2508650"/>
              <a:gd name="connsiteX3" fmla="*/ 11233163 w 11233163"/>
              <a:gd name="connsiteY3" fmla="*/ 0 h 2508650"/>
              <a:gd name="connsiteX4" fmla="*/ 11233163 w 11233163"/>
              <a:gd name="connsiteY4" fmla="*/ 134274 h 2508650"/>
              <a:gd name="connsiteX5" fmla="*/ 11228872 w 11233163"/>
              <a:gd name="connsiteY5" fmla="*/ 134274 h 2508650"/>
              <a:gd name="connsiteX6" fmla="*/ 11232884 w 11233163"/>
              <a:gd name="connsiteY6" fmla="*/ 158590 h 2508650"/>
              <a:gd name="connsiteX7" fmla="*/ 5616582 w 11233163"/>
              <a:gd name="connsiteY7" fmla="*/ 2508650 h 2508650"/>
              <a:gd name="connsiteX8" fmla="*/ 279 w 11233163"/>
              <a:gd name="connsiteY8" fmla="*/ 158590 h 2508650"/>
              <a:gd name="connsiteX9" fmla="*/ 4291 w 11233163"/>
              <a:gd name="connsiteY9" fmla="*/ 134274 h 2508650"/>
              <a:gd name="connsiteX10" fmla="*/ 0 w 11233163"/>
              <a:gd name="connsiteY10" fmla="*/ 134274 h 2508650"/>
            </a:gdLst>
            <a:ahLst/>
            <a:cxnLst/>
            <a:rect l="l" t="t" r="r" b="b"/>
            <a:pathLst>
              <a:path w="11233163" h="2508650">
                <a:moveTo>
                  <a:pt x="0" y="0"/>
                </a:moveTo>
                <a:lnTo>
                  <a:pt x="119800" y="0"/>
                </a:lnTo>
                <a:lnTo>
                  <a:pt x="11113363" y="0"/>
                </a:lnTo>
                <a:lnTo>
                  <a:pt x="11233163" y="0"/>
                </a:lnTo>
                <a:lnTo>
                  <a:pt x="11233163" y="134274"/>
                </a:lnTo>
                <a:lnTo>
                  <a:pt x="11228872" y="134274"/>
                </a:lnTo>
                <a:lnTo>
                  <a:pt x="11232884" y="158590"/>
                </a:lnTo>
                <a:cubicBezTo>
                  <a:pt x="11194777" y="791711"/>
                  <a:pt x="7277068" y="2508650"/>
                  <a:pt x="5616582" y="2508650"/>
                </a:cubicBezTo>
                <a:cubicBezTo>
                  <a:pt x="3956096" y="2508650"/>
                  <a:pt x="38386" y="791711"/>
                  <a:pt x="279" y="158590"/>
                </a:cubicBezTo>
                <a:lnTo>
                  <a:pt x="4291" y="134274"/>
                </a:lnTo>
                <a:lnTo>
                  <a:pt x="0" y="13427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标题 1"/>
          <p:cNvSpPr txBox="1"/>
          <p:nvPr/>
        </p:nvSpPr>
        <p:spPr>
          <a:xfrm flipV="1">
            <a:off x="479419" y="3900484"/>
            <a:ext cx="11233163" cy="2508650"/>
          </a:xfrm>
          <a:custGeom>
            <a:avLst/>
            <a:gdLst>
              <a:gd name="connsiteX0" fmla="*/ 0 w 11233163"/>
              <a:gd name="connsiteY0" fmla="*/ 0 h 2508650"/>
              <a:gd name="connsiteX1" fmla="*/ 119800 w 11233163"/>
              <a:gd name="connsiteY1" fmla="*/ 0 h 2508650"/>
              <a:gd name="connsiteX2" fmla="*/ 11113363 w 11233163"/>
              <a:gd name="connsiteY2" fmla="*/ 0 h 2508650"/>
              <a:gd name="connsiteX3" fmla="*/ 11233163 w 11233163"/>
              <a:gd name="connsiteY3" fmla="*/ 0 h 2508650"/>
              <a:gd name="connsiteX4" fmla="*/ 11233163 w 11233163"/>
              <a:gd name="connsiteY4" fmla="*/ 134274 h 2508650"/>
              <a:gd name="connsiteX5" fmla="*/ 11228872 w 11233163"/>
              <a:gd name="connsiteY5" fmla="*/ 134274 h 2508650"/>
              <a:gd name="connsiteX6" fmla="*/ 11232884 w 11233163"/>
              <a:gd name="connsiteY6" fmla="*/ 158590 h 2508650"/>
              <a:gd name="connsiteX7" fmla="*/ 5616582 w 11233163"/>
              <a:gd name="connsiteY7" fmla="*/ 2508650 h 2508650"/>
              <a:gd name="connsiteX8" fmla="*/ 279 w 11233163"/>
              <a:gd name="connsiteY8" fmla="*/ 158590 h 2508650"/>
              <a:gd name="connsiteX9" fmla="*/ 4291 w 11233163"/>
              <a:gd name="connsiteY9" fmla="*/ 134274 h 2508650"/>
              <a:gd name="connsiteX10" fmla="*/ 0 w 11233163"/>
              <a:gd name="connsiteY10" fmla="*/ 134274 h 2508650"/>
            </a:gdLst>
            <a:ahLst/>
            <a:cxnLst/>
            <a:rect l="l" t="t" r="r" b="b"/>
            <a:pathLst>
              <a:path w="11233163" h="2508650">
                <a:moveTo>
                  <a:pt x="0" y="0"/>
                </a:moveTo>
                <a:lnTo>
                  <a:pt x="119800" y="0"/>
                </a:lnTo>
                <a:lnTo>
                  <a:pt x="11113363" y="0"/>
                </a:lnTo>
                <a:lnTo>
                  <a:pt x="11233163" y="0"/>
                </a:lnTo>
                <a:lnTo>
                  <a:pt x="11233163" y="134274"/>
                </a:lnTo>
                <a:lnTo>
                  <a:pt x="11228872" y="134274"/>
                </a:lnTo>
                <a:lnTo>
                  <a:pt x="11232884" y="158590"/>
                </a:lnTo>
                <a:cubicBezTo>
                  <a:pt x="11194777" y="791711"/>
                  <a:pt x="7277068" y="2508650"/>
                  <a:pt x="5616582" y="2508650"/>
                </a:cubicBezTo>
                <a:cubicBezTo>
                  <a:pt x="3956096" y="2508650"/>
                  <a:pt x="38386" y="791711"/>
                  <a:pt x="279" y="158590"/>
                </a:cubicBezTo>
                <a:lnTo>
                  <a:pt x="4291" y="134274"/>
                </a:lnTo>
                <a:lnTo>
                  <a:pt x="0" y="13427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alphaModFix amt="20000"/>
          </a:blip>
          <a:srcRect l="4313" t="56843" r="4313" b="6746"/>
          <a:stretch>
            <a:fillRect/>
          </a:stretch>
        </p:blipFill>
        <p:spPr>
          <a:xfrm>
            <a:off x="479421" y="3900484"/>
            <a:ext cx="11233163" cy="2508650"/>
          </a:xfrm>
          <a:custGeom>
            <a:avLst/>
            <a:gdLst>
              <a:gd name="connsiteX0" fmla="*/ 5616582 w 11233163"/>
              <a:gd name="connsiteY0" fmla="*/ 0 h 2508650"/>
              <a:gd name="connsiteX1" fmla="*/ 11232884 w 11233163"/>
              <a:gd name="connsiteY1" fmla="*/ 2350060 h 2508650"/>
              <a:gd name="connsiteX2" fmla="*/ 11228872 w 11233163"/>
              <a:gd name="connsiteY2" fmla="*/ 2374376 h 2508650"/>
              <a:gd name="connsiteX3" fmla="*/ 11233163 w 11233163"/>
              <a:gd name="connsiteY3" fmla="*/ 2374376 h 2508650"/>
              <a:gd name="connsiteX4" fmla="*/ 11233163 w 11233163"/>
              <a:gd name="connsiteY4" fmla="*/ 2508650 h 2508650"/>
              <a:gd name="connsiteX5" fmla="*/ 11113363 w 11233163"/>
              <a:gd name="connsiteY5" fmla="*/ 2508650 h 2508650"/>
              <a:gd name="connsiteX6" fmla="*/ 119800 w 11233163"/>
              <a:gd name="connsiteY6" fmla="*/ 2508650 h 2508650"/>
              <a:gd name="connsiteX7" fmla="*/ 0 w 11233163"/>
              <a:gd name="connsiteY7" fmla="*/ 2508650 h 2508650"/>
              <a:gd name="connsiteX8" fmla="*/ 0 w 11233163"/>
              <a:gd name="connsiteY8" fmla="*/ 2374376 h 2508650"/>
              <a:gd name="connsiteX9" fmla="*/ 4291 w 11233163"/>
              <a:gd name="connsiteY9" fmla="*/ 2374376 h 2508650"/>
              <a:gd name="connsiteX10" fmla="*/ 279 w 11233163"/>
              <a:gd name="connsiteY10" fmla="*/ 2350060 h 2508650"/>
              <a:gd name="connsiteX11" fmla="*/ 5616582 w 11233163"/>
              <a:gd name="connsiteY11" fmla="*/ 0 h 2508650"/>
            </a:gdLst>
            <a:ahLst/>
            <a:cxnLst/>
            <a:rect l="l" t="t" r="r" b="b"/>
            <a:pathLst>
              <a:path w="11233163" h="2508650">
                <a:moveTo>
                  <a:pt x="5616582" y="0"/>
                </a:moveTo>
                <a:cubicBezTo>
                  <a:pt x="7277068" y="0"/>
                  <a:pt x="11194777" y="1716939"/>
                  <a:pt x="11232884" y="2350060"/>
                </a:cubicBezTo>
                <a:lnTo>
                  <a:pt x="11228872" y="2374376"/>
                </a:lnTo>
                <a:lnTo>
                  <a:pt x="11233163" y="2374376"/>
                </a:lnTo>
                <a:lnTo>
                  <a:pt x="11233163" y="2508650"/>
                </a:lnTo>
                <a:lnTo>
                  <a:pt x="11113363" y="2508650"/>
                </a:lnTo>
                <a:lnTo>
                  <a:pt x="119800" y="2508650"/>
                </a:lnTo>
                <a:lnTo>
                  <a:pt x="0" y="2508650"/>
                </a:lnTo>
                <a:lnTo>
                  <a:pt x="0" y="2374376"/>
                </a:lnTo>
                <a:lnTo>
                  <a:pt x="4291" y="2374376"/>
                </a:lnTo>
                <a:lnTo>
                  <a:pt x="279" y="2350060"/>
                </a:lnTo>
                <a:cubicBezTo>
                  <a:pt x="38386" y="1716939"/>
                  <a:pt x="3956096" y="0"/>
                  <a:pt x="561658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 flipV="1">
            <a:off x="618637" y="4039818"/>
            <a:ext cx="10960144" cy="2304000"/>
          </a:xfrm>
          <a:custGeom>
            <a:avLst/>
            <a:gdLst>
              <a:gd name="connsiteX0" fmla="*/ 0 w 11233163"/>
              <a:gd name="connsiteY0" fmla="*/ 0 h 2508650"/>
              <a:gd name="connsiteX1" fmla="*/ 119800 w 11233163"/>
              <a:gd name="connsiteY1" fmla="*/ 0 h 2508650"/>
              <a:gd name="connsiteX2" fmla="*/ 11113363 w 11233163"/>
              <a:gd name="connsiteY2" fmla="*/ 0 h 2508650"/>
              <a:gd name="connsiteX3" fmla="*/ 11233163 w 11233163"/>
              <a:gd name="connsiteY3" fmla="*/ 0 h 2508650"/>
              <a:gd name="connsiteX4" fmla="*/ 11233163 w 11233163"/>
              <a:gd name="connsiteY4" fmla="*/ 134274 h 2508650"/>
              <a:gd name="connsiteX5" fmla="*/ 11228872 w 11233163"/>
              <a:gd name="connsiteY5" fmla="*/ 134274 h 2508650"/>
              <a:gd name="connsiteX6" fmla="*/ 11232884 w 11233163"/>
              <a:gd name="connsiteY6" fmla="*/ 158590 h 2508650"/>
              <a:gd name="connsiteX7" fmla="*/ 5616582 w 11233163"/>
              <a:gd name="connsiteY7" fmla="*/ 2508650 h 2508650"/>
              <a:gd name="connsiteX8" fmla="*/ 279 w 11233163"/>
              <a:gd name="connsiteY8" fmla="*/ 158590 h 2508650"/>
              <a:gd name="connsiteX9" fmla="*/ 4291 w 11233163"/>
              <a:gd name="connsiteY9" fmla="*/ 134274 h 2508650"/>
              <a:gd name="connsiteX10" fmla="*/ 0 w 11233163"/>
              <a:gd name="connsiteY10" fmla="*/ 134274 h 2508650"/>
            </a:gdLst>
            <a:ahLst/>
            <a:cxnLst/>
            <a:rect l="l" t="t" r="r" b="b"/>
            <a:pathLst>
              <a:path w="11233163" h="2508650">
                <a:moveTo>
                  <a:pt x="0" y="0"/>
                </a:moveTo>
                <a:lnTo>
                  <a:pt x="119800" y="0"/>
                </a:lnTo>
                <a:lnTo>
                  <a:pt x="11113363" y="0"/>
                </a:lnTo>
                <a:lnTo>
                  <a:pt x="11233163" y="0"/>
                </a:lnTo>
                <a:lnTo>
                  <a:pt x="11233163" y="134274"/>
                </a:lnTo>
                <a:lnTo>
                  <a:pt x="11228872" y="134274"/>
                </a:lnTo>
                <a:lnTo>
                  <a:pt x="11232884" y="158590"/>
                </a:lnTo>
                <a:cubicBezTo>
                  <a:pt x="11194777" y="791711"/>
                  <a:pt x="7277068" y="2508650"/>
                  <a:pt x="5616582" y="2508650"/>
                </a:cubicBezTo>
                <a:cubicBezTo>
                  <a:pt x="3956096" y="2508650"/>
                  <a:pt x="38386" y="791711"/>
                  <a:pt x="279" y="158590"/>
                </a:cubicBezTo>
                <a:lnTo>
                  <a:pt x="4291" y="134274"/>
                </a:lnTo>
                <a:lnTo>
                  <a:pt x="0" y="134274"/>
                </a:lnTo>
                <a:close/>
              </a:path>
            </a:pathLst>
          </a:custGeom>
          <a:noFill/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76709" y="607297"/>
            <a:ext cx="1060872" cy="1060872"/>
          </a:xfrm>
          <a:prstGeom prst="donut">
            <a:avLst>
              <a:gd name="adj" fmla="val 8675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37753" y="2701965"/>
            <a:ext cx="267184" cy="993601"/>
          </a:xfrm>
          <a:custGeom>
            <a:avLst/>
            <a:gdLst>
              <a:gd name="connsiteX0" fmla="*/ 141590 w 195422"/>
              <a:gd name="connsiteY0" fmla="*/ 26916 h 726732"/>
              <a:gd name="connsiteX1" fmla="*/ 168506 w 195422"/>
              <a:gd name="connsiteY1" fmla="*/ 0 h 726732"/>
              <a:gd name="connsiteX2" fmla="*/ 195422 w 195422"/>
              <a:gd name="connsiteY2" fmla="*/ 26916 h 726732"/>
              <a:gd name="connsiteX3" fmla="*/ 168506 w 195422"/>
              <a:gd name="connsiteY3" fmla="*/ 53832 h 726732"/>
              <a:gd name="connsiteX4" fmla="*/ 141590 w 195422"/>
              <a:gd name="connsiteY4" fmla="*/ 26916 h 726732"/>
              <a:gd name="connsiteX5" fmla="*/ 141590 w 195422"/>
              <a:gd name="connsiteY5" fmla="*/ 195141 h 726732"/>
              <a:gd name="connsiteX6" fmla="*/ 168506 w 195422"/>
              <a:gd name="connsiteY6" fmla="*/ 168225 h 726732"/>
              <a:gd name="connsiteX7" fmla="*/ 195422 w 195422"/>
              <a:gd name="connsiteY7" fmla="*/ 195141 h 726732"/>
              <a:gd name="connsiteX8" fmla="*/ 168506 w 195422"/>
              <a:gd name="connsiteY8" fmla="*/ 222057 h 726732"/>
              <a:gd name="connsiteX9" fmla="*/ 141590 w 195422"/>
              <a:gd name="connsiteY9" fmla="*/ 195141 h 726732"/>
              <a:gd name="connsiteX10" fmla="*/ 141590 w 195422"/>
              <a:gd name="connsiteY10" fmla="*/ 363366 h 726732"/>
              <a:gd name="connsiteX11" fmla="*/ 168506 w 195422"/>
              <a:gd name="connsiteY11" fmla="*/ 336450 h 726732"/>
              <a:gd name="connsiteX12" fmla="*/ 195422 w 195422"/>
              <a:gd name="connsiteY12" fmla="*/ 363366 h 726732"/>
              <a:gd name="connsiteX13" fmla="*/ 168506 w 195422"/>
              <a:gd name="connsiteY13" fmla="*/ 390282 h 726732"/>
              <a:gd name="connsiteX14" fmla="*/ 141590 w 195422"/>
              <a:gd name="connsiteY14" fmla="*/ 363366 h 726732"/>
              <a:gd name="connsiteX15" fmla="*/ 141590 w 195422"/>
              <a:gd name="connsiteY15" fmla="*/ 531591 h 726732"/>
              <a:gd name="connsiteX16" fmla="*/ 168506 w 195422"/>
              <a:gd name="connsiteY16" fmla="*/ 504675 h 726732"/>
              <a:gd name="connsiteX17" fmla="*/ 195422 w 195422"/>
              <a:gd name="connsiteY17" fmla="*/ 531591 h 726732"/>
              <a:gd name="connsiteX18" fmla="*/ 168506 w 195422"/>
              <a:gd name="connsiteY18" fmla="*/ 558507 h 726732"/>
              <a:gd name="connsiteX19" fmla="*/ 141590 w 195422"/>
              <a:gd name="connsiteY19" fmla="*/ 531591 h 726732"/>
              <a:gd name="connsiteX20" fmla="*/ 141590 w 195422"/>
              <a:gd name="connsiteY20" fmla="*/ 699816 h 726732"/>
              <a:gd name="connsiteX21" fmla="*/ 168506 w 195422"/>
              <a:gd name="connsiteY21" fmla="*/ 672900 h 726732"/>
              <a:gd name="connsiteX22" fmla="*/ 195422 w 195422"/>
              <a:gd name="connsiteY22" fmla="*/ 699816 h 726732"/>
              <a:gd name="connsiteX23" fmla="*/ 168506 w 195422"/>
              <a:gd name="connsiteY23" fmla="*/ 726732 h 726732"/>
              <a:gd name="connsiteX24" fmla="*/ 141590 w 195422"/>
              <a:gd name="connsiteY24" fmla="*/ 699816 h 726732"/>
              <a:gd name="connsiteX25" fmla="*/ 0 w 195422"/>
              <a:gd name="connsiteY25" fmla="*/ 26916 h 726732"/>
              <a:gd name="connsiteX26" fmla="*/ 26916 w 195422"/>
              <a:gd name="connsiteY26" fmla="*/ 0 h 726732"/>
              <a:gd name="connsiteX27" fmla="*/ 53832 w 195422"/>
              <a:gd name="connsiteY27" fmla="*/ 26916 h 726732"/>
              <a:gd name="connsiteX28" fmla="*/ 26916 w 195422"/>
              <a:gd name="connsiteY28" fmla="*/ 53832 h 726732"/>
              <a:gd name="connsiteX29" fmla="*/ 0 w 195422"/>
              <a:gd name="connsiteY29" fmla="*/ 26916 h 726732"/>
              <a:gd name="connsiteX30" fmla="*/ 0 w 195422"/>
              <a:gd name="connsiteY30" fmla="*/ 195141 h 726732"/>
              <a:gd name="connsiteX31" fmla="*/ 26916 w 195422"/>
              <a:gd name="connsiteY31" fmla="*/ 168225 h 726732"/>
              <a:gd name="connsiteX32" fmla="*/ 53832 w 195422"/>
              <a:gd name="connsiteY32" fmla="*/ 195141 h 726732"/>
              <a:gd name="connsiteX33" fmla="*/ 26916 w 195422"/>
              <a:gd name="connsiteY33" fmla="*/ 222057 h 726732"/>
              <a:gd name="connsiteX34" fmla="*/ 0 w 195422"/>
              <a:gd name="connsiteY34" fmla="*/ 195141 h 726732"/>
              <a:gd name="connsiteX35" fmla="*/ 0 w 195422"/>
              <a:gd name="connsiteY35" fmla="*/ 363366 h 726732"/>
              <a:gd name="connsiteX36" fmla="*/ 26916 w 195422"/>
              <a:gd name="connsiteY36" fmla="*/ 336450 h 726732"/>
              <a:gd name="connsiteX37" fmla="*/ 53832 w 195422"/>
              <a:gd name="connsiteY37" fmla="*/ 363366 h 726732"/>
              <a:gd name="connsiteX38" fmla="*/ 26916 w 195422"/>
              <a:gd name="connsiteY38" fmla="*/ 390282 h 726732"/>
              <a:gd name="connsiteX39" fmla="*/ 0 w 195422"/>
              <a:gd name="connsiteY39" fmla="*/ 363366 h 726732"/>
              <a:gd name="connsiteX40" fmla="*/ 0 w 195422"/>
              <a:gd name="connsiteY40" fmla="*/ 531591 h 726732"/>
              <a:gd name="connsiteX41" fmla="*/ 26916 w 195422"/>
              <a:gd name="connsiteY41" fmla="*/ 504675 h 726732"/>
              <a:gd name="connsiteX42" fmla="*/ 53832 w 195422"/>
              <a:gd name="connsiteY42" fmla="*/ 531591 h 726732"/>
              <a:gd name="connsiteX43" fmla="*/ 26916 w 195422"/>
              <a:gd name="connsiteY43" fmla="*/ 558507 h 726732"/>
              <a:gd name="connsiteX44" fmla="*/ 0 w 195422"/>
              <a:gd name="connsiteY44" fmla="*/ 531591 h 726732"/>
              <a:gd name="connsiteX45" fmla="*/ 0 w 195422"/>
              <a:gd name="connsiteY45" fmla="*/ 699816 h 726732"/>
              <a:gd name="connsiteX46" fmla="*/ 26916 w 195422"/>
              <a:gd name="connsiteY46" fmla="*/ 672900 h 726732"/>
              <a:gd name="connsiteX47" fmla="*/ 53832 w 195422"/>
              <a:gd name="connsiteY47" fmla="*/ 699816 h 726732"/>
              <a:gd name="connsiteX48" fmla="*/ 26916 w 195422"/>
              <a:gd name="connsiteY48" fmla="*/ 726732 h 726732"/>
              <a:gd name="connsiteX49" fmla="*/ 0 w 195422"/>
              <a:gd name="connsiteY49" fmla="*/ 699816 h 726732"/>
            </a:gdLst>
            <a:ahLst/>
            <a:cxnLst/>
            <a:rect l="l" t="t" r="r" b="b"/>
            <a:pathLst>
              <a:path w="195422" h="726732">
                <a:moveTo>
                  <a:pt x="141590" y="26916"/>
                </a:moveTo>
                <a:cubicBezTo>
                  <a:pt x="141590" y="12051"/>
                  <a:pt x="153641" y="0"/>
                  <a:pt x="168506" y="0"/>
                </a:cubicBezTo>
                <a:cubicBezTo>
                  <a:pt x="183371" y="0"/>
                  <a:pt x="195422" y="12051"/>
                  <a:pt x="195422" y="26916"/>
                </a:cubicBezTo>
                <a:cubicBezTo>
                  <a:pt x="195422" y="41781"/>
                  <a:pt x="183371" y="53832"/>
                  <a:pt x="168506" y="53832"/>
                </a:cubicBezTo>
                <a:cubicBezTo>
                  <a:pt x="153641" y="53832"/>
                  <a:pt x="141590" y="41781"/>
                  <a:pt x="141590" y="26916"/>
                </a:cubicBezTo>
                <a:close/>
                <a:moveTo>
                  <a:pt x="141590" y="195141"/>
                </a:moveTo>
                <a:cubicBezTo>
                  <a:pt x="141590" y="180276"/>
                  <a:pt x="153641" y="168225"/>
                  <a:pt x="168506" y="168225"/>
                </a:cubicBezTo>
                <a:cubicBezTo>
                  <a:pt x="183371" y="168225"/>
                  <a:pt x="195422" y="180276"/>
                  <a:pt x="195422" y="195141"/>
                </a:cubicBezTo>
                <a:cubicBezTo>
                  <a:pt x="195422" y="210006"/>
                  <a:pt x="183371" y="222057"/>
                  <a:pt x="168506" y="222057"/>
                </a:cubicBezTo>
                <a:cubicBezTo>
                  <a:pt x="153641" y="222057"/>
                  <a:pt x="141590" y="210006"/>
                  <a:pt x="141590" y="195141"/>
                </a:cubicBezTo>
                <a:close/>
                <a:moveTo>
                  <a:pt x="141590" y="363366"/>
                </a:moveTo>
                <a:cubicBezTo>
                  <a:pt x="141590" y="348501"/>
                  <a:pt x="153641" y="336450"/>
                  <a:pt x="168506" y="336450"/>
                </a:cubicBezTo>
                <a:cubicBezTo>
                  <a:pt x="183371" y="336450"/>
                  <a:pt x="195422" y="348501"/>
                  <a:pt x="195422" y="363366"/>
                </a:cubicBezTo>
                <a:cubicBezTo>
                  <a:pt x="195422" y="378231"/>
                  <a:pt x="183371" y="390282"/>
                  <a:pt x="168506" y="390282"/>
                </a:cubicBezTo>
                <a:cubicBezTo>
                  <a:pt x="153641" y="390282"/>
                  <a:pt x="141590" y="378231"/>
                  <a:pt x="141590" y="363366"/>
                </a:cubicBezTo>
                <a:close/>
                <a:moveTo>
                  <a:pt x="141590" y="531591"/>
                </a:moveTo>
                <a:cubicBezTo>
                  <a:pt x="141590" y="516726"/>
                  <a:pt x="153641" y="504675"/>
                  <a:pt x="168506" y="504675"/>
                </a:cubicBezTo>
                <a:cubicBezTo>
                  <a:pt x="183371" y="504675"/>
                  <a:pt x="195422" y="516726"/>
                  <a:pt x="195422" y="531591"/>
                </a:cubicBezTo>
                <a:cubicBezTo>
                  <a:pt x="195422" y="546456"/>
                  <a:pt x="183371" y="558507"/>
                  <a:pt x="168506" y="558507"/>
                </a:cubicBezTo>
                <a:cubicBezTo>
                  <a:pt x="153641" y="558507"/>
                  <a:pt x="141590" y="546456"/>
                  <a:pt x="141590" y="531591"/>
                </a:cubicBezTo>
                <a:close/>
                <a:moveTo>
                  <a:pt x="141590" y="699816"/>
                </a:moveTo>
                <a:cubicBezTo>
                  <a:pt x="141590" y="684951"/>
                  <a:pt x="153641" y="672900"/>
                  <a:pt x="168506" y="672900"/>
                </a:cubicBezTo>
                <a:cubicBezTo>
                  <a:pt x="183371" y="672900"/>
                  <a:pt x="195422" y="684951"/>
                  <a:pt x="195422" y="699816"/>
                </a:cubicBezTo>
                <a:cubicBezTo>
                  <a:pt x="195422" y="714681"/>
                  <a:pt x="183371" y="726732"/>
                  <a:pt x="168506" y="726732"/>
                </a:cubicBezTo>
                <a:cubicBezTo>
                  <a:pt x="153641" y="726732"/>
                  <a:pt x="141590" y="714681"/>
                  <a:pt x="141590" y="699816"/>
                </a:cubicBezTo>
                <a:close/>
                <a:moveTo>
                  <a:pt x="0" y="26916"/>
                </a:moveTo>
                <a:cubicBezTo>
                  <a:pt x="0" y="12051"/>
                  <a:pt x="12051" y="0"/>
                  <a:pt x="26916" y="0"/>
                </a:cubicBezTo>
                <a:cubicBezTo>
                  <a:pt x="41781" y="0"/>
                  <a:pt x="53832" y="12051"/>
                  <a:pt x="53832" y="26916"/>
                </a:cubicBezTo>
                <a:cubicBezTo>
                  <a:pt x="53832" y="41781"/>
                  <a:pt x="41781" y="53832"/>
                  <a:pt x="26916" y="53832"/>
                </a:cubicBezTo>
                <a:cubicBezTo>
                  <a:pt x="12051" y="53832"/>
                  <a:pt x="0" y="41781"/>
                  <a:pt x="0" y="26916"/>
                </a:cubicBezTo>
                <a:close/>
                <a:moveTo>
                  <a:pt x="0" y="195141"/>
                </a:moveTo>
                <a:cubicBezTo>
                  <a:pt x="0" y="180276"/>
                  <a:pt x="12051" y="168225"/>
                  <a:pt x="26916" y="168225"/>
                </a:cubicBezTo>
                <a:cubicBezTo>
                  <a:pt x="41781" y="168225"/>
                  <a:pt x="53832" y="180276"/>
                  <a:pt x="53832" y="195141"/>
                </a:cubicBezTo>
                <a:cubicBezTo>
                  <a:pt x="53832" y="210006"/>
                  <a:pt x="41781" y="222057"/>
                  <a:pt x="26916" y="222057"/>
                </a:cubicBezTo>
                <a:cubicBezTo>
                  <a:pt x="12051" y="222057"/>
                  <a:pt x="0" y="210006"/>
                  <a:pt x="0" y="195141"/>
                </a:cubicBezTo>
                <a:close/>
                <a:moveTo>
                  <a:pt x="0" y="363366"/>
                </a:moveTo>
                <a:cubicBezTo>
                  <a:pt x="0" y="348501"/>
                  <a:pt x="12051" y="336450"/>
                  <a:pt x="26916" y="336450"/>
                </a:cubicBezTo>
                <a:cubicBezTo>
                  <a:pt x="41781" y="336450"/>
                  <a:pt x="53832" y="348501"/>
                  <a:pt x="53832" y="363366"/>
                </a:cubicBezTo>
                <a:cubicBezTo>
                  <a:pt x="53832" y="378231"/>
                  <a:pt x="41781" y="390282"/>
                  <a:pt x="26916" y="390282"/>
                </a:cubicBezTo>
                <a:cubicBezTo>
                  <a:pt x="12051" y="390282"/>
                  <a:pt x="0" y="378231"/>
                  <a:pt x="0" y="363366"/>
                </a:cubicBezTo>
                <a:close/>
                <a:moveTo>
                  <a:pt x="0" y="531591"/>
                </a:moveTo>
                <a:cubicBezTo>
                  <a:pt x="0" y="516726"/>
                  <a:pt x="12051" y="504675"/>
                  <a:pt x="26916" y="504675"/>
                </a:cubicBezTo>
                <a:cubicBezTo>
                  <a:pt x="41781" y="504675"/>
                  <a:pt x="53832" y="516726"/>
                  <a:pt x="53832" y="531591"/>
                </a:cubicBezTo>
                <a:cubicBezTo>
                  <a:pt x="53832" y="546456"/>
                  <a:pt x="41781" y="558507"/>
                  <a:pt x="26916" y="558507"/>
                </a:cubicBezTo>
                <a:cubicBezTo>
                  <a:pt x="12051" y="558507"/>
                  <a:pt x="0" y="546456"/>
                  <a:pt x="0" y="531591"/>
                </a:cubicBezTo>
                <a:close/>
                <a:moveTo>
                  <a:pt x="0" y="699816"/>
                </a:moveTo>
                <a:cubicBezTo>
                  <a:pt x="0" y="684951"/>
                  <a:pt x="12051" y="672900"/>
                  <a:pt x="26916" y="672900"/>
                </a:cubicBezTo>
                <a:cubicBezTo>
                  <a:pt x="41781" y="672900"/>
                  <a:pt x="53832" y="684951"/>
                  <a:pt x="53832" y="699816"/>
                </a:cubicBezTo>
                <a:cubicBezTo>
                  <a:pt x="53832" y="714681"/>
                  <a:pt x="41781" y="726732"/>
                  <a:pt x="26916" y="726732"/>
                </a:cubicBezTo>
                <a:cubicBezTo>
                  <a:pt x="12051" y="726732"/>
                  <a:pt x="0" y="714681"/>
                  <a:pt x="0" y="69981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9638691" y="-2422574"/>
            <a:ext cx="4563360" cy="456336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3290" y="5886420"/>
            <a:ext cx="854463" cy="854463"/>
          </a:xfrm>
          <a:prstGeom prst="ellipse">
            <a:avLst/>
          </a:prstGeom>
          <a:gradFill>
            <a:gsLst>
              <a:gs pos="41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5400000">
            <a:off x="11188911" y="494641"/>
            <a:ext cx="267184" cy="993601"/>
          </a:xfrm>
          <a:custGeom>
            <a:avLst/>
            <a:gdLst>
              <a:gd name="connsiteX0" fmla="*/ 141590 w 195422"/>
              <a:gd name="connsiteY0" fmla="*/ 26916 h 726732"/>
              <a:gd name="connsiteX1" fmla="*/ 168506 w 195422"/>
              <a:gd name="connsiteY1" fmla="*/ 0 h 726732"/>
              <a:gd name="connsiteX2" fmla="*/ 195422 w 195422"/>
              <a:gd name="connsiteY2" fmla="*/ 26916 h 726732"/>
              <a:gd name="connsiteX3" fmla="*/ 168506 w 195422"/>
              <a:gd name="connsiteY3" fmla="*/ 53832 h 726732"/>
              <a:gd name="connsiteX4" fmla="*/ 141590 w 195422"/>
              <a:gd name="connsiteY4" fmla="*/ 26916 h 726732"/>
              <a:gd name="connsiteX5" fmla="*/ 141590 w 195422"/>
              <a:gd name="connsiteY5" fmla="*/ 195141 h 726732"/>
              <a:gd name="connsiteX6" fmla="*/ 168506 w 195422"/>
              <a:gd name="connsiteY6" fmla="*/ 168225 h 726732"/>
              <a:gd name="connsiteX7" fmla="*/ 195422 w 195422"/>
              <a:gd name="connsiteY7" fmla="*/ 195141 h 726732"/>
              <a:gd name="connsiteX8" fmla="*/ 168506 w 195422"/>
              <a:gd name="connsiteY8" fmla="*/ 222057 h 726732"/>
              <a:gd name="connsiteX9" fmla="*/ 141590 w 195422"/>
              <a:gd name="connsiteY9" fmla="*/ 195141 h 726732"/>
              <a:gd name="connsiteX10" fmla="*/ 141590 w 195422"/>
              <a:gd name="connsiteY10" fmla="*/ 363366 h 726732"/>
              <a:gd name="connsiteX11" fmla="*/ 168506 w 195422"/>
              <a:gd name="connsiteY11" fmla="*/ 336450 h 726732"/>
              <a:gd name="connsiteX12" fmla="*/ 195422 w 195422"/>
              <a:gd name="connsiteY12" fmla="*/ 363366 h 726732"/>
              <a:gd name="connsiteX13" fmla="*/ 168506 w 195422"/>
              <a:gd name="connsiteY13" fmla="*/ 390282 h 726732"/>
              <a:gd name="connsiteX14" fmla="*/ 141590 w 195422"/>
              <a:gd name="connsiteY14" fmla="*/ 363366 h 726732"/>
              <a:gd name="connsiteX15" fmla="*/ 141590 w 195422"/>
              <a:gd name="connsiteY15" fmla="*/ 531591 h 726732"/>
              <a:gd name="connsiteX16" fmla="*/ 168506 w 195422"/>
              <a:gd name="connsiteY16" fmla="*/ 504675 h 726732"/>
              <a:gd name="connsiteX17" fmla="*/ 195422 w 195422"/>
              <a:gd name="connsiteY17" fmla="*/ 531591 h 726732"/>
              <a:gd name="connsiteX18" fmla="*/ 168506 w 195422"/>
              <a:gd name="connsiteY18" fmla="*/ 558507 h 726732"/>
              <a:gd name="connsiteX19" fmla="*/ 141590 w 195422"/>
              <a:gd name="connsiteY19" fmla="*/ 531591 h 726732"/>
              <a:gd name="connsiteX20" fmla="*/ 141590 w 195422"/>
              <a:gd name="connsiteY20" fmla="*/ 699816 h 726732"/>
              <a:gd name="connsiteX21" fmla="*/ 168506 w 195422"/>
              <a:gd name="connsiteY21" fmla="*/ 672900 h 726732"/>
              <a:gd name="connsiteX22" fmla="*/ 195422 w 195422"/>
              <a:gd name="connsiteY22" fmla="*/ 699816 h 726732"/>
              <a:gd name="connsiteX23" fmla="*/ 168506 w 195422"/>
              <a:gd name="connsiteY23" fmla="*/ 726732 h 726732"/>
              <a:gd name="connsiteX24" fmla="*/ 141590 w 195422"/>
              <a:gd name="connsiteY24" fmla="*/ 699816 h 726732"/>
              <a:gd name="connsiteX25" fmla="*/ 0 w 195422"/>
              <a:gd name="connsiteY25" fmla="*/ 26916 h 726732"/>
              <a:gd name="connsiteX26" fmla="*/ 26916 w 195422"/>
              <a:gd name="connsiteY26" fmla="*/ 0 h 726732"/>
              <a:gd name="connsiteX27" fmla="*/ 53832 w 195422"/>
              <a:gd name="connsiteY27" fmla="*/ 26916 h 726732"/>
              <a:gd name="connsiteX28" fmla="*/ 26916 w 195422"/>
              <a:gd name="connsiteY28" fmla="*/ 53832 h 726732"/>
              <a:gd name="connsiteX29" fmla="*/ 0 w 195422"/>
              <a:gd name="connsiteY29" fmla="*/ 26916 h 726732"/>
              <a:gd name="connsiteX30" fmla="*/ 0 w 195422"/>
              <a:gd name="connsiteY30" fmla="*/ 195141 h 726732"/>
              <a:gd name="connsiteX31" fmla="*/ 26916 w 195422"/>
              <a:gd name="connsiteY31" fmla="*/ 168225 h 726732"/>
              <a:gd name="connsiteX32" fmla="*/ 53832 w 195422"/>
              <a:gd name="connsiteY32" fmla="*/ 195141 h 726732"/>
              <a:gd name="connsiteX33" fmla="*/ 26916 w 195422"/>
              <a:gd name="connsiteY33" fmla="*/ 222057 h 726732"/>
              <a:gd name="connsiteX34" fmla="*/ 0 w 195422"/>
              <a:gd name="connsiteY34" fmla="*/ 195141 h 726732"/>
              <a:gd name="connsiteX35" fmla="*/ 0 w 195422"/>
              <a:gd name="connsiteY35" fmla="*/ 363366 h 726732"/>
              <a:gd name="connsiteX36" fmla="*/ 26916 w 195422"/>
              <a:gd name="connsiteY36" fmla="*/ 336450 h 726732"/>
              <a:gd name="connsiteX37" fmla="*/ 53832 w 195422"/>
              <a:gd name="connsiteY37" fmla="*/ 363366 h 726732"/>
              <a:gd name="connsiteX38" fmla="*/ 26916 w 195422"/>
              <a:gd name="connsiteY38" fmla="*/ 390282 h 726732"/>
              <a:gd name="connsiteX39" fmla="*/ 0 w 195422"/>
              <a:gd name="connsiteY39" fmla="*/ 363366 h 726732"/>
              <a:gd name="connsiteX40" fmla="*/ 0 w 195422"/>
              <a:gd name="connsiteY40" fmla="*/ 531591 h 726732"/>
              <a:gd name="connsiteX41" fmla="*/ 26916 w 195422"/>
              <a:gd name="connsiteY41" fmla="*/ 504675 h 726732"/>
              <a:gd name="connsiteX42" fmla="*/ 53832 w 195422"/>
              <a:gd name="connsiteY42" fmla="*/ 531591 h 726732"/>
              <a:gd name="connsiteX43" fmla="*/ 26916 w 195422"/>
              <a:gd name="connsiteY43" fmla="*/ 558507 h 726732"/>
              <a:gd name="connsiteX44" fmla="*/ 0 w 195422"/>
              <a:gd name="connsiteY44" fmla="*/ 531591 h 726732"/>
              <a:gd name="connsiteX45" fmla="*/ 0 w 195422"/>
              <a:gd name="connsiteY45" fmla="*/ 699816 h 726732"/>
              <a:gd name="connsiteX46" fmla="*/ 26916 w 195422"/>
              <a:gd name="connsiteY46" fmla="*/ 672900 h 726732"/>
              <a:gd name="connsiteX47" fmla="*/ 53832 w 195422"/>
              <a:gd name="connsiteY47" fmla="*/ 699816 h 726732"/>
              <a:gd name="connsiteX48" fmla="*/ 26916 w 195422"/>
              <a:gd name="connsiteY48" fmla="*/ 726732 h 726732"/>
              <a:gd name="connsiteX49" fmla="*/ 0 w 195422"/>
              <a:gd name="connsiteY49" fmla="*/ 699816 h 726732"/>
            </a:gdLst>
            <a:ahLst/>
            <a:cxnLst/>
            <a:rect l="l" t="t" r="r" b="b"/>
            <a:pathLst>
              <a:path w="195422" h="726732">
                <a:moveTo>
                  <a:pt x="141590" y="26916"/>
                </a:moveTo>
                <a:cubicBezTo>
                  <a:pt x="141590" y="12051"/>
                  <a:pt x="153641" y="0"/>
                  <a:pt x="168506" y="0"/>
                </a:cubicBezTo>
                <a:cubicBezTo>
                  <a:pt x="183371" y="0"/>
                  <a:pt x="195422" y="12051"/>
                  <a:pt x="195422" y="26916"/>
                </a:cubicBezTo>
                <a:cubicBezTo>
                  <a:pt x="195422" y="41781"/>
                  <a:pt x="183371" y="53832"/>
                  <a:pt x="168506" y="53832"/>
                </a:cubicBezTo>
                <a:cubicBezTo>
                  <a:pt x="153641" y="53832"/>
                  <a:pt x="141590" y="41781"/>
                  <a:pt x="141590" y="26916"/>
                </a:cubicBezTo>
                <a:close/>
                <a:moveTo>
                  <a:pt x="141590" y="195141"/>
                </a:moveTo>
                <a:cubicBezTo>
                  <a:pt x="141590" y="180276"/>
                  <a:pt x="153641" y="168225"/>
                  <a:pt x="168506" y="168225"/>
                </a:cubicBezTo>
                <a:cubicBezTo>
                  <a:pt x="183371" y="168225"/>
                  <a:pt x="195422" y="180276"/>
                  <a:pt x="195422" y="195141"/>
                </a:cubicBezTo>
                <a:cubicBezTo>
                  <a:pt x="195422" y="210006"/>
                  <a:pt x="183371" y="222057"/>
                  <a:pt x="168506" y="222057"/>
                </a:cubicBezTo>
                <a:cubicBezTo>
                  <a:pt x="153641" y="222057"/>
                  <a:pt x="141590" y="210006"/>
                  <a:pt x="141590" y="195141"/>
                </a:cubicBezTo>
                <a:close/>
                <a:moveTo>
                  <a:pt x="141590" y="363366"/>
                </a:moveTo>
                <a:cubicBezTo>
                  <a:pt x="141590" y="348501"/>
                  <a:pt x="153641" y="336450"/>
                  <a:pt x="168506" y="336450"/>
                </a:cubicBezTo>
                <a:cubicBezTo>
                  <a:pt x="183371" y="336450"/>
                  <a:pt x="195422" y="348501"/>
                  <a:pt x="195422" y="363366"/>
                </a:cubicBezTo>
                <a:cubicBezTo>
                  <a:pt x="195422" y="378231"/>
                  <a:pt x="183371" y="390282"/>
                  <a:pt x="168506" y="390282"/>
                </a:cubicBezTo>
                <a:cubicBezTo>
                  <a:pt x="153641" y="390282"/>
                  <a:pt x="141590" y="378231"/>
                  <a:pt x="141590" y="363366"/>
                </a:cubicBezTo>
                <a:close/>
                <a:moveTo>
                  <a:pt x="141590" y="531591"/>
                </a:moveTo>
                <a:cubicBezTo>
                  <a:pt x="141590" y="516726"/>
                  <a:pt x="153641" y="504675"/>
                  <a:pt x="168506" y="504675"/>
                </a:cubicBezTo>
                <a:cubicBezTo>
                  <a:pt x="183371" y="504675"/>
                  <a:pt x="195422" y="516726"/>
                  <a:pt x="195422" y="531591"/>
                </a:cubicBezTo>
                <a:cubicBezTo>
                  <a:pt x="195422" y="546456"/>
                  <a:pt x="183371" y="558507"/>
                  <a:pt x="168506" y="558507"/>
                </a:cubicBezTo>
                <a:cubicBezTo>
                  <a:pt x="153641" y="558507"/>
                  <a:pt x="141590" y="546456"/>
                  <a:pt x="141590" y="531591"/>
                </a:cubicBezTo>
                <a:close/>
                <a:moveTo>
                  <a:pt x="141590" y="699816"/>
                </a:moveTo>
                <a:cubicBezTo>
                  <a:pt x="141590" y="684951"/>
                  <a:pt x="153641" y="672900"/>
                  <a:pt x="168506" y="672900"/>
                </a:cubicBezTo>
                <a:cubicBezTo>
                  <a:pt x="183371" y="672900"/>
                  <a:pt x="195422" y="684951"/>
                  <a:pt x="195422" y="699816"/>
                </a:cubicBezTo>
                <a:cubicBezTo>
                  <a:pt x="195422" y="714681"/>
                  <a:pt x="183371" y="726732"/>
                  <a:pt x="168506" y="726732"/>
                </a:cubicBezTo>
                <a:cubicBezTo>
                  <a:pt x="153641" y="726732"/>
                  <a:pt x="141590" y="714681"/>
                  <a:pt x="141590" y="699816"/>
                </a:cubicBezTo>
                <a:close/>
                <a:moveTo>
                  <a:pt x="0" y="26916"/>
                </a:moveTo>
                <a:cubicBezTo>
                  <a:pt x="0" y="12051"/>
                  <a:pt x="12051" y="0"/>
                  <a:pt x="26916" y="0"/>
                </a:cubicBezTo>
                <a:cubicBezTo>
                  <a:pt x="41781" y="0"/>
                  <a:pt x="53832" y="12051"/>
                  <a:pt x="53832" y="26916"/>
                </a:cubicBezTo>
                <a:cubicBezTo>
                  <a:pt x="53832" y="41781"/>
                  <a:pt x="41781" y="53832"/>
                  <a:pt x="26916" y="53832"/>
                </a:cubicBezTo>
                <a:cubicBezTo>
                  <a:pt x="12051" y="53832"/>
                  <a:pt x="0" y="41781"/>
                  <a:pt x="0" y="26916"/>
                </a:cubicBezTo>
                <a:close/>
                <a:moveTo>
                  <a:pt x="0" y="195141"/>
                </a:moveTo>
                <a:cubicBezTo>
                  <a:pt x="0" y="180276"/>
                  <a:pt x="12051" y="168225"/>
                  <a:pt x="26916" y="168225"/>
                </a:cubicBezTo>
                <a:cubicBezTo>
                  <a:pt x="41781" y="168225"/>
                  <a:pt x="53832" y="180276"/>
                  <a:pt x="53832" y="195141"/>
                </a:cubicBezTo>
                <a:cubicBezTo>
                  <a:pt x="53832" y="210006"/>
                  <a:pt x="41781" y="222057"/>
                  <a:pt x="26916" y="222057"/>
                </a:cubicBezTo>
                <a:cubicBezTo>
                  <a:pt x="12051" y="222057"/>
                  <a:pt x="0" y="210006"/>
                  <a:pt x="0" y="195141"/>
                </a:cubicBezTo>
                <a:close/>
                <a:moveTo>
                  <a:pt x="0" y="363366"/>
                </a:moveTo>
                <a:cubicBezTo>
                  <a:pt x="0" y="348501"/>
                  <a:pt x="12051" y="336450"/>
                  <a:pt x="26916" y="336450"/>
                </a:cubicBezTo>
                <a:cubicBezTo>
                  <a:pt x="41781" y="336450"/>
                  <a:pt x="53832" y="348501"/>
                  <a:pt x="53832" y="363366"/>
                </a:cubicBezTo>
                <a:cubicBezTo>
                  <a:pt x="53832" y="378231"/>
                  <a:pt x="41781" y="390282"/>
                  <a:pt x="26916" y="390282"/>
                </a:cubicBezTo>
                <a:cubicBezTo>
                  <a:pt x="12051" y="390282"/>
                  <a:pt x="0" y="378231"/>
                  <a:pt x="0" y="363366"/>
                </a:cubicBezTo>
                <a:close/>
                <a:moveTo>
                  <a:pt x="0" y="531591"/>
                </a:moveTo>
                <a:cubicBezTo>
                  <a:pt x="0" y="516726"/>
                  <a:pt x="12051" y="504675"/>
                  <a:pt x="26916" y="504675"/>
                </a:cubicBezTo>
                <a:cubicBezTo>
                  <a:pt x="41781" y="504675"/>
                  <a:pt x="53832" y="516726"/>
                  <a:pt x="53832" y="531591"/>
                </a:cubicBezTo>
                <a:cubicBezTo>
                  <a:pt x="53832" y="546456"/>
                  <a:pt x="41781" y="558507"/>
                  <a:pt x="26916" y="558507"/>
                </a:cubicBezTo>
                <a:cubicBezTo>
                  <a:pt x="12051" y="558507"/>
                  <a:pt x="0" y="546456"/>
                  <a:pt x="0" y="531591"/>
                </a:cubicBezTo>
                <a:close/>
                <a:moveTo>
                  <a:pt x="0" y="699816"/>
                </a:moveTo>
                <a:cubicBezTo>
                  <a:pt x="0" y="684951"/>
                  <a:pt x="12051" y="672900"/>
                  <a:pt x="26916" y="672900"/>
                </a:cubicBezTo>
                <a:cubicBezTo>
                  <a:pt x="41781" y="672900"/>
                  <a:pt x="53832" y="684951"/>
                  <a:pt x="53832" y="699816"/>
                </a:cubicBezTo>
                <a:cubicBezTo>
                  <a:pt x="53832" y="714681"/>
                  <a:pt x="41781" y="726732"/>
                  <a:pt x="26916" y="726732"/>
                </a:cubicBezTo>
                <a:cubicBezTo>
                  <a:pt x="12051" y="726732"/>
                  <a:pt x="0" y="714681"/>
                  <a:pt x="0" y="69981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441787" y="2607773"/>
            <a:ext cx="7301143" cy="17907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zh-CN" altLang="en-US" sz="48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一、什么是毕业生</a:t>
            </a:r>
            <a:r>
              <a:rPr kumimoji="1" lang="en-US" altLang="zh-CN" sz="48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档案</a:t>
            </a:r>
            <a:endParaRPr kumimoji="1" lang="zh-CN" altLang="en-US" dirty="0"/>
          </a:p>
        </p:txBody>
      </p:sp>
      <p:sp>
        <p:nvSpPr>
          <p:cNvPr id="24" name="标题 1"/>
          <p:cNvSpPr txBox="1"/>
          <p:nvPr/>
        </p:nvSpPr>
        <p:spPr>
          <a:xfrm>
            <a:off x="1322746" y="639793"/>
            <a:ext cx="568799" cy="413406"/>
          </a:xfrm>
          <a:custGeom>
            <a:avLst/>
            <a:gdLst/>
            <a:ahLst/>
            <a:cxnLst/>
            <a:rect l="l" t="t" r="r" b="b"/>
            <a:pathLst>
              <a:path w="537267" h="390488">
                <a:moveTo>
                  <a:pt x="474259" y="272460"/>
                </a:moveTo>
                <a:cubicBezTo>
                  <a:pt x="461854" y="272289"/>
                  <a:pt x="453511" y="275831"/>
                  <a:pt x="449231" y="283086"/>
                </a:cubicBezTo>
                <a:cubicBezTo>
                  <a:pt x="444952" y="290341"/>
                  <a:pt x="442960" y="302334"/>
                  <a:pt x="443255" y="319065"/>
                </a:cubicBezTo>
                <a:cubicBezTo>
                  <a:pt x="442960" y="335947"/>
                  <a:pt x="444952" y="347890"/>
                  <a:pt x="449231" y="354895"/>
                </a:cubicBezTo>
                <a:cubicBezTo>
                  <a:pt x="453511" y="361900"/>
                  <a:pt x="461854" y="365292"/>
                  <a:pt x="474259" y="365071"/>
                </a:cubicBezTo>
                <a:cubicBezTo>
                  <a:pt x="486761" y="365292"/>
                  <a:pt x="495162" y="361900"/>
                  <a:pt x="499462" y="354895"/>
                </a:cubicBezTo>
                <a:cubicBezTo>
                  <a:pt x="503763" y="347890"/>
                  <a:pt x="505763" y="335947"/>
                  <a:pt x="505463" y="319065"/>
                </a:cubicBezTo>
                <a:cubicBezTo>
                  <a:pt x="505763" y="302334"/>
                  <a:pt x="503763" y="290341"/>
                  <a:pt x="499462" y="283086"/>
                </a:cubicBezTo>
                <a:cubicBezTo>
                  <a:pt x="495162" y="275831"/>
                  <a:pt x="486761" y="272289"/>
                  <a:pt x="474259" y="272460"/>
                </a:cubicBezTo>
                <a:close/>
                <a:moveTo>
                  <a:pt x="178984" y="272460"/>
                </a:moveTo>
                <a:cubicBezTo>
                  <a:pt x="166579" y="272289"/>
                  <a:pt x="158236" y="275831"/>
                  <a:pt x="153956" y="283086"/>
                </a:cubicBezTo>
                <a:cubicBezTo>
                  <a:pt x="149677" y="290341"/>
                  <a:pt x="147685" y="302334"/>
                  <a:pt x="147980" y="319065"/>
                </a:cubicBezTo>
                <a:cubicBezTo>
                  <a:pt x="147685" y="335947"/>
                  <a:pt x="149677" y="347890"/>
                  <a:pt x="153956" y="354895"/>
                </a:cubicBezTo>
                <a:cubicBezTo>
                  <a:pt x="158236" y="361900"/>
                  <a:pt x="166579" y="365292"/>
                  <a:pt x="178984" y="365071"/>
                </a:cubicBezTo>
                <a:cubicBezTo>
                  <a:pt x="191486" y="365292"/>
                  <a:pt x="199887" y="361900"/>
                  <a:pt x="204188" y="354895"/>
                </a:cubicBezTo>
                <a:cubicBezTo>
                  <a:pt x="208488" y="347890"/>
                  <a:pt x="210488" y="335947"/>
                  <a:pt x="210188" y="319065"/>
                </a:cubicBezTo>
                <a:cubicBezTo>
                  <a:pt x="210488" y="302334"/>
                  <a:pt x="208488" y="290341"/>
                  <a:pt x="204188" y="283086"/>
                </a:cubicBezTo>
                <a:cubicBezTo>
                  <a:pt x="199887" y="275831"/>
                  <a:pt x="191486" y="272289"/>
                  <a:pt x="178984" y="272460"/>
                </a:cubicBezTo>
                <a:close/>
                <a:moveTo>
                  <a:pt x="15002" y="249657"/>
                </a:moveTo>
                <a:lnTo>
                  <a:pt x="45406" y="249657"/>
                </a:lnTo>
                <a:lnTo>
                  <a:pt x="45406" y="362071"/>
                </a:lnTo>
                <a:lnTo>
                  <a:pt x="100613" y="362071"/>
                </a:lnTo>
                <a:lnTo>
                  <a:pt x="100613" y="388474"/>
                </a:lnTo>
                <a:lnTo>
                  <a:pt x="15002" y="388474"/>
                </a:lnTo>
                <a:close/>
                <a:moveTo>
                  <a:pt x="474259" y="247656"/>
                </a:moveTo>
                <a:cubicBezTo>
                  <a:pt x="487883" y="247490"/>
                  <a:pt x="499374" y="249468"/>
                  <a:pt x="508730" y="253591"/>
                </a:cubicBezTo>
                <a:cubicBezTo>
                  <a:pt x="518087" y="257713"/>
                  <a:pt x="525177" y="264981"/>
                  <a:pt x="530000" y="275393"/>
                </a:cubicBezTo>
                <a:cubicBezTo>
                  <a:pt x="534822" y="285806"/>
                  <a:pt x="537245" y="300363"/>
                  <a:pt x="537267" y="319065"/>
                </a:cubicBezTo>
                <a:cubicBezTo>
                  <a:pt x="537245" y="337768"/>
                  <a:pt x="534822" y="352325"/>
                  <a:pt x="530000" y="362737"/>
                </a:cubicBezTo>
                <a:cubicBezTo>
                  <a:pt x="525177" y="373150"/>
                  <a:pt x="518087" y="380417"/>
                  <a:pt x="508730" y="384540"/>
                </a:cubicBezTo>
                <a:cubicBezTo>
                  <a:pt x="499374" y="388663"/>
                  <a:pt x="487883" y="390641"/>
                  <a:pt x="474259" y="390474"/>
                </a:cubicBezTo>
                <a:cubicBezTo>
                  <a:pt x="460824" y="390641"/>
                  <a:pt x="449423" y="388663"/>
                  <a:pt x="440055" y="384540"/>
                </a:cubicBezTo>
                <a:cubicBezTo>
                  <a:pt x="430687" y="380417"/>
                  <a:pt x="423553" y="373150"/>
                  <a:pt x="418652" y="362737"/>
                </a:cubicBezTo>
                <a:cubicBezTo>
                  <a:pt x="413752" y="352325"/>
                  <a:pt x="411285" y="337768"/>
                  <a:pt x="411251" y="319065"/>
                </a:cubicBezTo>
                <a:cubicBezTo>
                  <a:pt x="411285" y="300363"/>
                  <a:pt x="413752" y="285806"/>
                  <a:pt x="418652" y="275393"/>
                </a:cubicBezTo>
                <a:cubicBezTo>
                  <a:pt x="423553" y="264981"/>
                  <a:pt x="430687" y="257713"/>
                  <a:pt x="440055" y="253591"/>
                </a:cubicBezTo>
                <a:cubicBezTo>
                  <a:pt x="449423" y="249468"/>
                  <a:pt x="460824" y="247490"/>
                  <a:pt x="474259" y="247656"/>
                </a:cubicBezTo>
                <a:close/>
                <a:moveTo>
                  <a:pt x="337785" y="247656"/>
                </a:moveTo>
                <a:cubicBezTo>
                  <a:pt x="344682" y="247665"/>
                  <a:pt x="351541" y="248098"/>
                  <a:pt x="358363" y="248957"/>
                </a:cubicBezTo>
                <a:cubicBezTo>
                  <a:pt x="365184" y="249815"/>
                  <a:pt x="370793" y="251049"/>
                  <a:pt x="375190" y="252657"/>
                </a:cubicBezTo>
                <a:lnTo>
                  <a:pt x="375190" y="279260"/>
                </a:lnTo>
                <a:cubicBezTo>
                  <a:pt x="369931" y="277364"/>
                  <a:pt x="364297" y="275956"/>
                  <a:pt x="358288" y="275035"/>
                </a:cubicBezTo>
                <a:cubicBezTo>
                  <a:pt x="352279" y="274114"/>
                  <a:pt x="346245" y="273656"/>
                  <a:pt x="340185" y="273660"/>
                </a:cubicBezTo>
                <a:cubicBezTo>
                  <a:pt x="326938" y="273351"/>
                  <a:pt x="317178" y="276518"/>
                  <a:pt x="310907" y="283161"/>
                </a:cubicBezTo>
                <a:cubicBezTo>
                  <a:pt x="304635" y="289803"/>
                  <a:pt x="301526" y="301772"/>
                  <a:pt x="301581" y="319065"/>
                </a:cubicBezTo>
                <a:cubicBezTo>
                  <a:pt x="301536" y="331218"/>
                  <a:pt x="302736" y="340629"/>
                  <a:pt x="305181" y="347299"/>
                </a:cubicBezTo>
                <a:cubicBezTo>
                  <a:pt x="307626" y="353969"/>
                  <a:pt x="311582" y="358594"/>
                  <a:pt x="317049" y="361174"/>
                </a:cubicBezTo>
                <a:cubicBezTo>
                  <a:pt x="322517" y="363755"/>
                  <a:pt x="329762" y="364987"/>
                  <a:pt x="338785" y="364871"/>
                </a:cubicBezTo>
                <a:cubicBezTo>
                  <a:pt x="341565" y="364884"/>
                  <a:pt x="344157" y="364809"/>
                  <a:pt x="346561" y="364646"/>
                </a:cubicBezTo>
                <a:cubicBezTo>
                  <a:pt x="348966" y="364484"/>
                  <a:pt x="351308" y="364159"/>
                  <a:pt x="353587" y="363671"/>
                </a:cubicBezTo>
                <a:lnTo>
                  <a:pt x="353587" y="333667"/>
                </a:lnTo>
                <a:lnTo>
                  <a:pt x="329984" y="333667"/>
                </a:lnTo>
                <a:lnTo>
                  <a:pt x="329984" y="308264"/>
                </a:lnTo>
                <a:lnTo>
                  <a:pt x="381791" y="308264"/>
                </a:lnTo>
                <a:lnTo>
                  <a:pt x="381791" y="384274"/>
                </a:lnTo>
                <a:cubicBezTo>
                  <a:pt x="376452" y="386020"/>
                  <a:pt x="369827" y="387478"/>
                  <a:pt x="361913" y="388649"/>
                </a:cubicBezTo>
                <a:cubicBezTo>
                  <a:pt x="354000" y="389820"/>
                  <a:pt x="345624" y="390428"/>
                  <a:pt x="336785" y="390474"/>
                </a:cubicBezTo>
                <a:cubicBezTo>
                  <a:pt x="322528" y="390671"/>
                  <a:pt x="310304" y="388811"/>
                  <a:pt x="300114" y="384896"/>
                </a:cubicBezTo>
                <a:cubicBezTo>
                  <a:pt x="289924" y="380981"/>
                  <a:pt x="282100" y="373831"/>
                  <a:pt x="276644" y="363449"/>
                </a:cubicBezTo>
                <a:cubicBezTo>
                  <a:pt x="271188" y="353066"/>
                  <a:pt x="268432" y="338271"/>
                  <a:pt x="268376" y="319065"/>
                </a:cubicBezTo>
                <a:cubicBezTo>
                  <a:pt x="268437" y="301308"/>
                  <a:pt x="271250" y="287195"/>
                  <a:pt x="276815" y="276727"/>
                </a:cubicBezTo>
                <a:cubicBezTo>
                  <a:pt x="282379" y="266259"/>
                  <a:pt x="290334" y="258769"/>
                  <a:pt x="300677" y="254257"/>
                </a:cubicBezTo>
                <a:cubicBezTo>
                  <a:pt x="311020" y="249746"/>
                  <a:pt x="323390" y="247545"/>
                  <a:pt x="337785" y="247656"/>
                </a:cubicBezTo>
                <a:close/>
                <a:moveTo>
                  <a:pt x="178984" y="247656"/>
                </a:moveTo>
                <a:cubicBezTo>
                  <a:pt x="192608" y="247490"/>
                  <a:pt x="204099" y="249468"/>
                  <a:pt x="213455" y="253591"/>
                </a:cubicBezTo>
                <a:cubicBezTo>
                  <a:pt x="222812" y="257713"/>
                  <a:pt x="229902" y="264981"/>
                  <a:pt x="234725" y="275393"/>
                </a:cubicBezTo>
                <a:cubicBezTo>
                  <a:pt x="239547" y="285806"/>
                  <a:pt x="241970" y="300363"/>
                  <a:pt x="241992" y="319065"/>
                </a:cubicBezTo>
                <a:cubicBezTo>
                  <a:pt x="241970" y="337768"/>
                  <a:pt x="239547" y="352325"/>
                  <a:pt x="234725" y="362737"/>
                </a:cubicBezTo>
                <a:cubicBezTo>
                  <a:pt x="229902" y="373150"/>
                  <a:pt x="222812" y="380417"/>
                  <a:pt x="213455" y="384540"/>
                </a:cubicBezTo>
                <a:cubicBezTo>
                  <a:pt x="204099" y="388663"/>
                  <a:pt x="192608" y="390641"/>
                  <a:pt x="178984" y="390474"/>
                </a:cubicBezTo>
                <a:cubicBezTo>
                  <a:pt x="165549" y="390641"/>
                  <a:pt x="154148" y="388663"/>
                  <a:pt x="144780" y="384540"/>
                </a:cubicBezTo>
                <a:cubicBezTo>
                  <a:pt x="135412" y="380417"/>
                  <a:pt x="128278" y="373150"/>
                  <a:pt x="123377" y="362737"/>
                </a:cubicBezTo>
                <a:cubicBezTo>
                  <a:pt x="118477" y="352325"/>
                  <a:pt x="116010" y="337768"/>
                  <a:pt x="115976" y="319065"/>
                </a:cubicBezTo>
                <a:cubicBezTo>
                  <a:pt x="116010" y="300363"/>
                  <a:pt x="118477" y="285806"/>
                  <a:pt x="123377" y="275393"/>
                </a:cubicBezTo>
                <a:cubicBezTo>
                  <a:pt x="128278" y="264981"/>
                  <a:pt x="135412" y="257713"/>
                  <a:pt x="144780" y="253591"/>
                </a:cubicBezTo>
                <a:cubicBezTo>
                  <a:pt x="154148" y="249468"/>
                  <a:pt x="165549" y="247490"/>
                  <a:pt x="178984" y="247656"/>
                </a:cubicBezTo>
                <a:close/>
                <a:moveTo>
                  <a:pt x="421729" y="13608"/>
                </a:moveTo>
                <a:lnTo>
                  <a:pt x="421729" y="71215"/>
                </a:lnTo>
                <a:lnTo>
                  <a:pt x="438931" y="71215"/>
                </a:lnTo>
                <a:cubicBezTo>
                  <a:pt x="449042" y="71205"/>
                  <a:pt x="456957" y="70514"/>
                  <a:pt x="462675" y="69141"/>
                </a:cubicBezTo>
                <a:cubicBezTo>
                  <a:pt x="468393" y="67768"/>
                  <a:pt x="472455" y="64973"/>
                  <a:pt x="474862" y="60755"/>
                </a:cubicBezTo>
                <a:cubicBezTo>
                  <a:pt x="477268" y="56537"/>
                  <a:pt x="478560" y="50156"/>
                  <a:pt x="478736" y="41612"/>
                </a:cubicBezTo>
                <a:cubicBezTo>
                  <a:pt x="478678" y="30406"/>
                  <a:pt x="475694" y="22913"/>
                  <a:pt x="469785" y="19134"/>
                </a:cubicBezTo>
                <a:cubicBezTo>
                  <a:pt x="463876" y="15354"/>
                  <a:pt x="453591" y="13512"/>
                  <a:pt x="438931" y="13608"/>
                </a:cubicBezTo>
                <a:close/>
                <a:moveTo>
                  <a:pt x="186909" y="11608"/>
                </a:moveTo>
                <a:cubicBezTo>
                  <a:pt x="175218" y="11787"/>
                  <a:pt x="166130" y="13829"/>
                  <a:pt x="159646" y="17735"/>
                </a:cubicBezTo>
                <a:cubicBezTo>
                  <a:pt x="153163" y="21640"/>
                  <a:pt x="148624" y="27935"/>
                  <a:pt x="146030" y="36618"/>
                </a:cubicBezTo>
                <a:cubicBezTo>
                  <a:pt x="143436" y="45302"/>
                  <a:pt x="142127" y="56901"/>
                  <a:pt x="142104" y="71415"/>
                </a:cubicBezTo>
                <a:cubicBezTo>
                  <a:pt x="141770" y="93160"/>
                  <a:pt x="144837" y="108628"/>
                  <a:pt x="151305" y="117821"/>
                </a:cubicBezTo>
                <a:cubicBezTo>
                  <a:pt x="157772" y="127014"/>
                  <a:pt x="169640" y="131481"/>
                  <a:pt x="186909" y="131223"/>
                </a:cubicBezTo>
                <a:cubicBezTo>
                  <a:pt x="198601" y="131059"/>
                  <a:pt x="207688" y="129076"/>
                  <a:pt x="214172" y="125274"/>
                </a:cubicBezTo>
                <a:cubicBezTo>
                  <a:pt x="220655" y="121472"/>
                  <a:pt x="225194" y="115237"/>
                  <a:pt x="227788" y="106568"/>
                </a:cubicBezTo>
                <a:cubicBezTo>
                  <a:pt x="230382" y="97899"/>
                  <a:pt x="231691" y="86181"/>
                  <a:pt x="231715" y="71415"/>
                </a:cubicBezTo>
                <a:cubicBezTo>
                  <a:pt x="231691" y="56835"/>
                  <a:pt x="230382" y="45191"/>
                  <a:pt x="227788" y="36485"/>
                </a:cubicBezTo>
                <a:cubicBezTo>
                  <a:pt x="225194" y="27779"/>
                  <a:pt x="220655" y="21484"/>
                  <a:pt x="214172" y="17601"/>
                </a:cubicBezTo>
                <a:cubicBezTo>
                  <a:pt x="207688" y="13718"/>
                  <a:pt x="198601" y="11720"/>
                  <a:pt x="186909" y="11608"/>
                </a:cubicBezTo>
                <a:close/>
                <a:moveTo>
                  <a:pt x="408527" y="2007"/>
                </a:moveTo>
                <a:lnTo>
                  <a:pt x="439131" y="2007"/>
                </a:lnTo>
                <a:cubicBezTo>
                  <a:pt x="452492" y="2051"/>
                  <a:pt x="462997" y="3251"/>
                  <a:pt x="470646" y="5607"/>
                </a:cubicBezTo>
                <a:cubicBezTo>
                  <a:pt x="478295" y="7963"/>
                  <a:pt x="483733" y="12008"/>
                  <a:pt x="486959" y="17742"/>
                </a:cubicBezTo>
                <a:cubicBezTo>
                  <a:pt x="490186" y="23476"/>
                  <a:pt x="491845" y="31433"/>
                  <a:pt x="491938" y="41612"/>
                </a:cubicBezTo>
                <a:cubicBezTo>
                  <a:pt x="492009" y="53596"/>
                  <a:pt x="489717" y="62681"/>
                  <a:pt x="485062" y="68865"/>
                </a:cubicBezTo>
                <a:cubicBezTo>
                  <a:pt x="480407" y="75049"/>
                  <a:pt x="472964" y="79033"/>
                  <a:pt x="462734" y="80817"/>
                </a:cubicBezTo>
                <a:lnTo>
                  <a:pt x="505139" y="140824"/>
                </a:lnTo>
                <a:lnTo>
                  <a:pt x="489337" y="140824"/>
                </a:lnTo>
                <a:lnTo>
                  <a:pt x="449132" y="82417"/>
                </a:lnTo>
                <a:cubicBezTo>
                  <a:pt x="448224" y="82513"/>
                  <a:pt x="446990" y="82571"/>
                  <a:pt x="445432" y="82592"/>
                </a:cubicBezTo>
                <a:cubicBezTo>
                  <a:pt x="443873" y="82613"/>
                  <a:pt x="442040" y="82621"/>
                  <a:pt x="439931" y="82617"/>
                </a:cubicBezTo>
                <a:lnTo>
                  <a:pt x="421729" y="82617"/>
                </a:lnTo>
                <a:lnTo>
                  <a:pt x="421729" y="140824"/>
                </a:lnTo>
                <a:lnTo>
                  <a:pt x="408527" y="140824"/>
                </a:lnTo>
                <a:close/>
                <a:moveTo>
                  <a:pt x="274377" y="2007"/>
                </a:moveTo>
                <a:lnTo>
                  <a:pt x="287579" y="2007"/>
                </a:lnTo>
                <a:lnTo>
                  <a:pt x="287579" y="92218"/>
                </a:lnTo>
                <a:cubicBezTo>
                  <a:pt x="287408" y="106961"/>
                  <a:pt x="290150" y="117179"/>
                  <a:pt x="295805" y="122872"/>
                </a:cubicBezTo>
                <a:cubicBezTo>
                  <a:pt x="301460" y="128564"/>
                  <a:pt x="311053" y="131281"/>
                  <a:pt x="324583" y="131023"/>
                </a:cubicBezTo>
                <a:cubicBezTo>
                  <a:pt x="338752" y="131281"/>
                  <a:pt x="348620" y="128564"/>
                  <a:pt x="354187" y="122872"/>
                </a:cubicBezTo>
                <a:cubicBezTo>
                  <a:pt x="359755" y="117179"/>
                  <a:pt x="362422" y="106961"/>
                  <a:pt x="362188" y="92218"/>
                </a:cubicBezTo>
                <a:lnTo>
                  <a:pt x="362188" y="2007"/>
                </a:lnTo>
                <a:lnTo>
                  <a:pt x="375190" y="2007"/>
                </a:lnTo>
                <a:lnTo>
                  <a:pt x="375190" y="96218"/>
                </a:lnTo>
                <a:cubicBezTo>
                  <a:pt x="375223" y="112512"/>
                  <a:pt x="371056" y="124380"/>
                  <a:pt x="362688" y="131823"/>
                </a:cubicBezTo>
                <a:cubicBezTo>
                  <a:pt x="354321" y="139266"/>
                  <a:pt x="341552" y="142933"/>
                  <a:pt x="324383" y="142824"/>
                </a:cubicBezTo>
                <a:cubicBezTo>
                  <a:pt x="307248" y="142970"/>
                  <a:pt x="294613" y="139378"/>
                  <a:pt x="286479" y="132048"/>
                </a:cubicBezTo>
                <a:cubicBezTo>
                  <a:pt x="278344" y="124718"/>
                  <a:pt x="274311" y="112775"/>
                  <a:pt x="274377" y="96218"/>
                </a:cubicBezTo>
                <a:close/>
                <a:moveTo>
                  <a:pt x="0" y="2007"/>
                </a:moveTo>
                <a:lnTo>
                  <a:pt x="15202" y="2007"/>
                </a:lnTo>
                <a:lnTo>
                  <a:pt x="55207" y="67215"/>
                </a:lnTo>
                <a:lnTo>
                  <a:pt x="56407" y="67215"/>
                </a:lnTo>
                <a:lnTo>
                  <a:pt x="95812" y="2007"/>
                </a:lnTo>
                <a:lnTo>
                  <a:pt x="110614" y="2007"/>
                </a:lnTo>
                <a:lnTo>
                  <a:pt x="61808" y="79416"/>
                </a:lnTo>
                <a:lnTo>
                  <a:pt x="61808" y="140824"/>
                </a:lnTo>
                <a:lnTo>
                  <a:pt x="48406" y="140824"/>
                </a:lnTo>
                <a:lnTo>
                  <a:pt x="48406" y="79616"/>
                </a:lnTo>
                <a:close/>
                <a:moveTo>
                  <a:pt x="186909" y="6"/>
                </a:moveTo>
                <a:cubicBezTo>
                  <a:pt x="200290" y="-123"/>
                  <a:pt x="211311" y="2003"/>
                  <a:pt x="219972" y="6385"/>
                </a:cubicBezTo>
                <a:cubicBezTo>
                  <a:pt x="228634" y="10767"/>
                  <a:pt x="235062" y="18183"/>
                  <a:pt x="239256" y="28632"/>
                </a:cubicBezTo>
                <a:cubicBezTo>
                  <a:pt x="243451" y="39082"/>
                  <a:pt x="245537" y="53343"/>
                  <a:pt x="245516" y="71415"/>
                </a:cubicBezTo>
                <a:cubicBezTo>
                  <a:pt x="245537" y="89488"/>
                  <a:pt x="243451" y="103749"/>
                  <a:pt x="239256" y="114198"/>
                </a:cubicBezTo>
                <a:cubicBezTo>
                  <a:pt x="235062" y="124648"/>
                  <a:pt x="228634" y="132064"/>
                  <a:pt x="219972" y="136446"/>
                </a:cubicBezTo>
                <a:cubicBezTo>
                  <a:pt x="211311" y="140828"/>
                  <a:pt x="200290" y="142954"/>
                  <a:pt x="186909" y="142824"/>
                </a:cubicBezTo>
                <a:cubicBezTo>
                  <a:pt x="173284" y="142776"/>
                  <a:pt x="162174" y="140605"/>
                  <a:pt x="153579" y="136312"/>
                </a:cubicBezTo>
                <a:cubicBezTo>
                  <a:pt x="144984" y="132019"/>
                  <a:pt x="138645" y="124692"/>
                  <a:pt x="134562" y="114332"/>
                </a:cubicBezTo>
                <a:cubicBezTo>
                  <a:pt x="130479" y="103971"/>
                  <a:pt x="128392" y="89666"/>
                  <a:pt x="128302" y="71415"/>
                </a:cubicBezTo>
                <a:cubicBezTo>
                  <a:pt x="128273" y="53343"/>
                  <a:pt x="130330" y="39082"/>
                  <a:pt x="134473" y="28632"/>
                </a:cubicBezTo>
                <a:cubicBezTo>
                  <a:pt x="138615" y="18183"/>
                  <a:pt x="145014" y="10767"/>
                  <a:pt x="153668" y="6385"/>
                </a:cubicBezTo>
                <a:cubicBezTo>
                  <a:pt x="162322" y="2003"/>
                  <a:pt x="173402" y="-123"/>
                  <a:pt x="186909" y="6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0" y="656304"/>
            <a:ext cx="3590925" cy="1019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800000">
            <a:off x="2790678" y="1904944"/>
            <a:ext cx="1080000" cy="1944000"/>
          </a:xfrm>
          <a:prstGeom prst="round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800000">
            <a:off x="8246592" y="1904945"/>
            <a:ext cx="1080000" cy="1944000"/>
          </a:xfrm>
          <a:prstGeom prst="round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16000" y="2839456"/>
            <a:ext cx="11160000" cy="2520000"/>
          </a:xfrm>
          <a:prstGeom prst="rect">
            <a:avLst/>
          </a:prstGeom>
          <a:gradFill>
            <a:gsLst>
              <a:gs pos="41000">
                <a:schemeClr val="bg1">
                  <a:alpha val="100000"/>
                </a:schemeClr>
              </a:gs>
              <a:gs pos="79000">
                <a:schemeClr val="bg1">
                  <a:lumMod val="95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6" name="标题 1"/>
          <p:cNvCxnSpPr/>
          <p:nvPr/>
        </p:nvCxnSpPr>
        <p:spPr>
          <a:xfrm>
            <a:off x="516000" y="2839456"/>
            <a:ext cx="11160000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miter/>
            <a:tailEnd type="none"/>
          </a:ln>
        </p:spPr>
      </p:cxnSp>
      <p:sp>
        <p:nvSpPr>
          <p:cNvPr id="7" name="标题 1"/>
          <p:cNvSpPr txBox="1"/>
          <p:nvPr/>
        </p:nvSpPr>
        <p:spPr>
          <a:xfrm>
            <a:off x="1021693" y="3121271"/>
            <a:ext cx="4680000" cy="43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档案定义</a:t>
            </a:r>
            <a:endParaRPr kumimoji="1" lang="zh-CN" altLang="en-US" sz="2400" dirty="0"/>
          </a:p>
        </p:txBody>
      </p:sp>
      <p:sp>
        <p:nvSpPr>
          <p:cNvPr id="8" name="标题 1"/>
          <p:cNvSpPr txBox="1"/>
          <p:nvPr/>
        </p:nvSpPr>
        <p:spPr>
          <a:xfrm>
            <a:off x="1021693" y="3731555"/>
            <a:ext cx="4680000" cy="17422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毕业生档案是学生毕业前家庭情况、学习成绩、身体状况及奖惩情况等的文字记载材料，是用人单位选拔、聘用毕业生的重要依据</a:t>
            </a:r>
            <a:r>
              <a:rPr kumimoji="1" lang="en-US" altLang="zh-CN" sz="2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sz="2400" dirty="0"/>
          </a:p>
        </p:txBody>
      </p:sp>
      <p:sp>
        <p:nvSpPr>
          <p:cNvPr id="9" name="标题 1"/>
          <p:cNvSpPr txBox="1"/>
          <p:nvPr/>
        </p:nvSpPr>
        <p:spPr>
          <a:xfrm>
            <a:off x="6477607" y="3121271"/>
            <a:ext cx="4680000" cy="43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档案作用</a:t>
            </a:r>
            <a:endParaRPr kumimoji="1" lang="zh-CN" altLang="en-US" sz="2400" dirty="0"/>
          </a:p>
        </p:txBody>
      </p:sp>
      <p:sp>
        <p:nvSpPr>
          <p:cNvPr id="10" name="标题 1"/>
          <p:cNvSpPr txBox="1"/>
          <p:nvPr/>
        </p:nvSpPr>
        <p:spPr>
          <a:xfrm>
            <a:off x="6477607" y="3731555"/>
            <a:ext cx="4680000" cy="17422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档案是维护个人权益和福利的凭证，无论工作调动、考研、公务员招考，还是职称评审、考资格证、工龄认定、社保办理、住房补贴发放、入党、办理退休等，都要用到它。</a:t>
            </a:r>
            <a:endParaRPr kumimoji="1" lang="zh-CN" altLang="en-US" sz="2000" dirty="0"/>
          </a:p>
        </p:txBody>
      </p:sp>
      <p:sp>
        <p:nvSpPr>
          <p:cNvPr id="11" name="标题 1"/>
          <p:cNvSpPr txBox="1"/>
          <p:nvPr/>
        </p:nvSpPr>
        <p:spPr>
          <a:xfrm rot="1800000">
            <a:off x="8668622" y="2220870"/>
            <a:ext cx="720000" cy="43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800000">
            <a:off x="3212708" y="2220869"/>
            <a:ext cx="720000" cy="43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01</a:t>
            </a:r>
            <a:endParaRPr kumimoji="1"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75975"/>
            <a:ext cx="3590925" cy="1019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V="1">
            <a:off x="663109" y="466987"/>
            <a:ext cx="10858500" cy="5807868"/>
          </a:xfrm>
          <a:prstGeom prst="roundRect">
            <a:avLst>
              <a:gd name="adj" fmla="val 12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342900" sx="102000" sy="102000" algn="ctr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 flipV="1">
            <a:off x="506702" y="3639685"/>
            <a:ext cx="134051" cy="178768"/>
          </a:xfrm>
          <a:prstGeom prst="triangle">
            <a:avLst>
              <a:gd name="adj" fmla="val 77809"/>
            </a:avLst>
          </a:prstGeom>
          <a:solidFill>
            <a:schemeClr val="tx2">
              <a:lumMod val="75000"/>
              <a:lumOff val="25000"/>
            </a:schemeClr>
          </a:soli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V="1">
            <a:off x="780164" y="590413"/>
            <a:ext cx="10631672" cy="5673599"/>
          </a:xfrm>
          <a:prstGeom prst="roundRect">
            <a:avLst>
              <a:gd name="adj" fmla="val 1238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blurRad="342900" sx="102000" sy="102000" algn="ctr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 flipV="1">
            <a:off x="11550070" y="3637391"/>
            <a:ext cx="134051" cy="190973"/>
          </a:xfrm>
          <a:prstGeom prst="triangle">
            <a:avLst>
              <a:gd name="adj" fmla="val 76388"/>
            </a:avLst>
          </a:prstGeom>
          <a:solidFill>
            <a:schemeClr val="tx2">
              <a:lumMod val="75000"/>
              <a:lumOff val="25000"/>
            </a:schemeClr>
          </a:soli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5400000">
            <a:off x="2910338" y="1340705"/>
            <a:ext cx="2508647" cy="7359655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5400000">
            <a:off x="2732738" y="1734624"/>
            <a:ext cx="2240101" cy="6571819"/>
          </a:xfrm>
          <a:prstGeom prst="triangle">
            <a:avLst/>
          </a:prstGeom>
          <a:noFill/>
          <a:ln w="9525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6200000" flipH="1">
            <a:off x="6778431" y="1340707"/>
            <a:ext cx="2508647" cy="7359655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6200000" flipH="1">
            <a:off x="7224577" y="1734626"/>
            <a:ext cx="2240101" cy="6571819"/>
          </a:xfrm>
          <a:prstGeom prst="triangle">
            <a:avLst/>
          </a:prstGeom>
          <a:noFill/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l="894" t="2388" r="2080" b="53003"/>
          <a:stretch>
            <a:fillRect/>
          </a:stretch>
        </p:blipFill>
        <p:spPr>
          <a:xfrm flipV="1">
            <a:off x="479419" y="3900484"/>
            <a:ext cx="11233163" cy="2508650"/>
          </a:xfrm>
          <a:custGeom>
            <a:avLst/>
            <a:gdLst>
              <a:gd name="connsiteX0" fmla="*/ 0 w 11233163"/>
              <a:gd name="connsiteY0" fmla="*/ 0 h 2508650"/>
              <a:gd name="connsiteX1" fmla="*/ 119800 w 11233163"/>
              <a:gd name="connsiteY1" fmla="*/ 0 h 2508650"/>
              <a:gd name="connsiteX2" fmla="*/ 11113363 w 11233163"/>
              <a:gd name="connsiteY2" fmla="*/ 0 h 2508650"/>
              <a:gd name="connsiteX3" fmla="*/ 11233163 w 11233163"/>
              <a:gd name="connsiteY3" fmla="*/ 0 h 2508650"/>
              <a:gd name="connsiteX4" fmla="*/ 11233163 w 11233163"/>
              <a:gd name="connsiteY4" fmla="*/ 134274 h 2508650"/>
              <a:gd name="connsiteX5" fmla="*/ 11228872 w 11233163"/>
              <a:gd name="connsiteY5" fmla="*/ 134274 h 2508650"/>
              <a:gd name="connsiteX6" fmla="*/ 11232884 w 11233163"/>
              <a:gd name="connsiteY6" fmla="*/ 158590 h 2508650"/>
              <a:gd name="connsiteX7" fmla="*/ 5616582 w 11233163"/>
              <a:gd name="connsiteY7" fmla="*/ 2508650 h 2508650"/>
              <a:gd name="connsiteX8" fmla="*/ 279 w 11233163"/>
              <a:gd name="connsiteY8" fmla="*/ 158590 h 2508650"/>
              <a:gd name="connsiteX9" fmla="*/ 4291 w 11233163"/>
              <a:gd name="connsiteY9" fmla="*/ 134274 h 2508650"/>
              <a:gd name="connsiteX10" fmla="*/ 0 w 11233163"/>
              <a:gd name="connsiteY10" fmla="*/ 134274 h 2508650"/>
            </a:gdLst>
            <a:ahLst/>
            <a:cxnLst/>
            <a:rect l="l" t="t" r="r" b="b"/>
            <a:pathLst>
              <a:path w="11233163" h="2508650">
                <a:moveTo>
                  <a:pt x="0" y="0"/>
                </a:moveTo>
                <a:lnTo>
                  <a:pt x="119800" y="0"/>
                </a:lnTo>
                <a:lnTo>
                  <a:pt x="11113363" y="0"/>
                </a:lnTo>
                <a:lnTo>
                  <a:pt x="11233163" y="0"/>
                </a:lnTo>
                <a:lnTo>
                  <a:pt x="11233163" y="134274"/>
                </a:lnTo>
                <a:lnTo>
                  <a:pt x="11228872" y="134274"/>
                </a:lnTo>
                <a:lnTo>
                  <a:pt x="11232884" y="158590"/>
                </a:lnTo>
                <a:cubicBezTo>
                  <a:pt x="11194777" y="791711"/>
                  <a:pt x="7277068" y="2508650"/>
                  <a:pt x="5616582" y="2508650"/>
                </a:cubicBezTo>
                <a:cubicBezTo>
                  <a:pt x="3956096" y="2508650"/>
                  <a:pt x="38386" y="791711"/>
                  <a:pt x="279" y="158590"/>
                </a:cubicBezTo>
                <a:lnTo>
                  <a:pt x="4291" y="134274"/>
                </a:lnTo>
                <a:lnTo>
                  <a:pt x="0" y="13427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标题 1"/>
          <p:cNvSpPr txBox="1"/>
          <p:nvPr/>
        </p:nvSpPr>
        <p:spPr>
          <a:xfrm flipV="1">
            <a:off x="479419" y="3900484"/>
            <a:ext cx="11233163" cy="2508650"/>
          </a:xfrm>
          <a:custGeom>
            <a:avLst/>
            <a:gdLst>
              <a:gd name="connsiteX0" fmla="*/ 0 w 11233163"/>
              <a:gd name="connsiteY0" fmla="*/ 0 h 2508650"/>
              <a:gd name="connsiteX1" fmla="*/ 119800 w 11233163"/>
              <a:gd name="connsiteY1" fmla="*/ 0 h 2508650"/>
              <a:gd name="connsiteX2" fmla="*/ 11113363 w 11233163"/>
              <a:gd name="connsiteY2" fmla="*/ 0 h 2508650"/>
              <a:gd name="connsiteX3" fmla="*/ 11233163 w 11233163"/>
              <a:gd name="connsiteY3" fmla="*/ 0 h 2508650"/>
              <a:gd name="connsiteX4" fmla="*/ 11233163 w 11233163"/>
              <a:gd name="connsiteY4" fmla="*/ 134274 h 2508650"/>
              <a:gd name="connsiteX5" fmla="*/ 11228872 w 11233163"/>
              <a:gd name="connsiteY5" fmla="*/ 134274 h 2508650"/>
              <a:gd name="connsiteX6" fmla="*/ 11232884 w 11233163"/>
              <a:gd name="connsiteY6" fmla="*/ 158590 h 2508650"/>
              <a:gd name="connsiteX7" fmla="*/ 5616582 w 11233163"/>
              <a:gd name="connsiteY7" fmla="*/ 2508650 h 2508650"/>
              <a:gd name="connsiteX8" fmla="*/ 279 w 11233163"/>
              <a:gd name="connsiteY8" fmla="*/ 158590 h 2508650"/>
              <a:gd name="connsiteX9" fmla="*/ 4291 w 11233163"/>
              <a:gd name="connsiteY9" fmla="*/ 134274 h 2508650"/>
              <a:gd name="connsiteX10" fmla="*/ 0 w 11233163"/>
              <a:gd name="connsiteY10" fmla="*/ 134274 h 2508650"/>
            </a:gdLst>
            <a:ahLst/>
            <a:cxnLst/>
            <a:rect l="l" t="t" r="r" b="b"/>
            <a:pathLst>
              <a:path w="11233163" h="2508650">
                <a:moveTo>
                  <a:pt x="0" y="0"/>
                </a:moveTo>
                <a:lnTo>
                  <a:pt x="119800" y="0"/>
                </a:lnTo>
                <a:lnTo>
                  <a:pt x="11113363" y="0"/>
                </a:lnTo>
                <a:lnTo>
                  <a:pt x="11233163" y="0"/>
                </a:lnTo>
                <a:lnTo>
                  <a:pt x="11233163" y="134274"/>
                </a:lnTo>
                <a:lnTo>
                  <a:pt x="11228872" y="134274"/>
                </a:lnTo>
                <a:lnTo>
                  <a:pt x="11232884" y="158590"/>
                </a:lnTo>
                <a:cubicBezTo>
                  <a:pt x="11194777" y="791711"/>
                  <a:pt x="7277068" y="2508650"/>
                  <a:pt x="5616582" y="2508650"/>
                </a:cubicBezTo>
                <a:cubicBezTo>
                  <a:pt x="3956096" y="2508650"/>
                  <a:pt x="38386" y="791711"/>
                  <a:pt x="279" y="158590"/>
                </a:cubicBezTo>
                <a:lnTo>
                  <a:pt x="4291" y="134274"/>
                </a:lnTo>
                <a:lnTo>
                  <a:pt x="0" y="13427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alphaModFix amt="20000"/>
          </a:blip>
          <a:srcRect l="4313" t="56843" r="4313" b="6746"/>
          <a:stretch>
            <a:fillRect/>
          </a:stretch>
        </p:blipFill>
        <p:spPr>
          <a:xfrm>
            <a:off x="479421" y="3900484"/>
            <a:ext cx="11233163" cy="2508650"/>
          </a:xfrm>
          <a:custGeom>
            <a:avLst/>
            <a:gdLst>
              <a:gd name="connsiteX0" fmla="*/ 5616582 w 11233163"/>
              <a:gd name="connsiteY0" fmla="*/ 0 h 2508650"/>
              <a:gd name="connsiteX1" fmla="*/ 11232884 w 11233163"/>
              <a:gd name="connsiteY1" fmla="*/ 2350060 h 2508650"/>
              <a:gd name="connsiteX2" fmla="*/ 11228872 w 11233163"/>
              <a:gd name="connsiteY2" fmla="*/ 2374376 h 2508650"/>
              <a:gd name="connsiteX3" fmla="*/ 11233163 w 11233163"/>
              <a:gd name="connsiteY3" fmla="*/ 2374376 h 2508650"/>
              <a:gd name="connsiteX4" fmla="*/ 11233163 w 11233163"/>
              <a:gd name="connsiteY4" fmla="*/ 2508650 h 2508650"/>
              <a:gd name="connsiteX5" fmla="*/ 11113363 w 11233163"/>
              <a:gd name="connsiteY5" fmla="*/ 2508650 h 2508650"/>
              <a:gd name="connsiteX6" fmla="*/ 119800 w 11233163"/>
              <a:gd name="connsiteY6" fmla="*/ 2508650 h 2508650"/>
              <a:gd name="connsiteX7" fmla="*/ 0 w 11233163"/>
              <a:gd name="connsiteY7" fmla="*/ 2508650 h 2508650"/>
              <a:gd name="connsiteX8" fmla="*/ 0 w 11233163"/>
              <a:gd name="connsiteY8" fmla="*/ 2374376 h 2508650"/>
              <a:gd name="connsiteX9" fmla="*/ 4291 w 11233163"/>
              <a:gd name="connsiteY9" fmla="*/ 2374376 h 2508650"/>
              <a:gd name="connsiteX10" fmla="*/ 279 w 11233163"/>
              <a:gd name="connsiteY10" fmla="*/ 2350060 h 2508650"/>
              <a:gd name="connsiteX11" fmla="*/ 5616582 w 11233163"/>
              <a:gd name="connsiteY11" fmla="*/ 0 h 2508650"/>
            </a:gdLst>
            <a:ahLst/>
            <a:cxnLst/>
            <a:rect l="l" t="t" r="r" b="b"/>
            <a:pathLst>
              <a:path w="11233163" h="2508650">
                <a:moveTo>
                  <a:pt x="5616582" y="0"/>
                </a:moveTo>
                <a:cubicBezTo>
                  <a:pt x="7277068" y="0"/>
                  <a:pt x="11194777" y="1716939"/>
                  <a:pt x="11232884" y="2350060"/>
                </a:cubicBezTo>
                <a:lnTo>
                  <a:pt x="11228872" y="2374376"/>
                </a:lnTo>
                <a:lnTo>
                  <a:pt x="11233163" y="2374376"/>
                </a:lnTo>
                <a:lnTo>
                  <a:pt x="11233163" y="2508650"/>
                </a:lnTo>
                <a:lnTo>
                  <a:pt x="11113363" y="2508650"/>
                </a:lnTo>
                <a:lnTo>
                  <a:pt x="119800" y="2508650"/>
                </a:lnTo>
                <a:lnTo>
                  <a:pt x="0" y="2508650"/>
                </a:lnTo>
                <a:lnTo>
                  <a:pt x="0" y="2374376"/>
                </a:lnTo>
                <a:lnTo>
                  <a:pt x="4291" y="2374376"/>
                </a:lnTo>
                <a:lnTo>
                  <a:pt x="279" y="2350060"/>
                </a:lnTo>
                <a:cubicBezTo>
                  <a:pt x="38386" y="1716939"/>
                  <a:pt x="3956096" y="0"/>
                  <a:pt x="561658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 flipV="1">
            <a:off x="618637" y="4039818"/>
            <a:ext cx="10960144" cy="2304000"/>
          </a:xfrm>
          <a:custGeom>
            <a:avLst/>
            <a:gdLst>
              <a:gd name="connsiteX0" fmla="*/ 0 w 11233163"/>
              <a:gd name="connsiteY0" fmla="*/ 0 h 2508650"/>
              <a:gd name="connsiteX1" fmla="*/ 119800 w 11233163"/>
              <a:gd name="connsiteY1" fmla="*/ 0 h 2508650"/>
              <a:gd name="connsiteX2" fmla="*/ 11113363 w 11233163"/>
              <a:gd name="connsiteY2" fmla="*/ 0 h 2508650"/>
              <a:gd name="connsiteX3" fmla="*/ 11233163 w 11233163"/>
              <a:gd name="connsiteY3" fmla="*/ 0 h 2508650"/>
              <a:gd name="connsiteX4" fmla="*/ 11233163 w 11233163"/>
              <a:gd name="connsiteY4" fmla="*/ 134274 h 2508650"/>
              <a:gd name="connsiteX5" fmla="*/ 11228872 w 11233163"/>
              <a:gd name="connsiteY5" fmla="*/ 134274 h 2508650"/>
              <a:gd name="connsiteX6" fmla="*/ 11232884 w 11233163"/>
              <a:gd name="connsiteY6" fmla="*/ 158590 h 2508650"/>
              <a:gd name="connsiteX7" fmla="*/ 5616582 w 11233163"/>
              <a:gd name="connsiteY7" fmla="*/ 2508650 h 2508650"/>
              <a:gd name="connsiteX8" fmla="*/ 279 w 11233163"/>
              <a:gd name="connsiteY8" fmla="*/ 158590 h 2508650"/>
              <a:gd name="connsiteX9" fmla="*/ 4291 w 11233163"/>
              <a:gd name="connsiteY9" fmla="*/ 134274 h 2508650"/>
              <a:gd name="connsiteX10" fmla="*/ 0 w 11233163"/>
              <a:gd name="connsiteY10" fmla="*/ 134274 h 2508650"/>
            </a:gdLst>
            <a:ahLst/>
            <a:cxnLst/>
            <a:rect l="l" t="t" r="r" b="b"/>
            <a:pathLst>
              <a:path w="11233163" h="2508650">
                <a:moveTo>
                  <a:pt x="0" y="0"/>
                </a:moveTo>
                <a:lnTo>
                  <a:pt x="119800" y="0"/>
                </a:lnTo>
                <a:lnTo>
                  <a:pt x="11113363" y="0"/>
                </a:lnTo>
                <a:lnTo>
                  <a:pt x="11233163" y="0"/>
                </a:lnTo>
                <a:lnTo>
                  <a:pt x="11233163" y="134274"/>
                </a:lnTo>
                <a:lnTo>
                  <a:pt x="11228872" y="134274"/>
                </a:lnTo>
                <a:lnTo>
                  <a:pt x="11232884" y="158590"/>
                </a:lnTo>
                <a:cubicBezTo>
                  <a:pt x="11194777" y="791711"/>
                  <a:pt x="7277068" y="2508650"/>
                  <a:pt x="5616582" y="2508650"/>
                </a:cubicBezTo>
                <a:cubicBezTo>
                  <a:pt x="3956096" y="2508650"/>
                  <a:pt x="38386" y="791711"/>
                  <a:pt x="279" y="158590"/>
                </a:cubicBezTo>
                <a:lnTo>
                  <a:pt x="4291" y="134274"/>
                </a:lnTo>
                <a:lnTo>
                  <a:pt x="0" y="134274"/>
                </a:lnTo>
                <a:close/>
              </a:path>
            </a:pathLst>
          </a:custGeom>
          <a:noFill/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76709" y="607297"/>
            <a:ext cx="1060872" cy="1060872"/>
          </a:xfrm>
          <a:prstGeom prst="donut">
            <a:avLst>
              <a:gd name="adj" fmla="val 8675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37753" y="2701965"/>
            <a:ext cx="267184" cy="993601"/>
          </a:xfrm>
          <a:custGeom>
            <a:avLst/>
            <a:gdLst>
              <a:gd name="connsiteX0" fmla="*/ 141590 w 195422"/>
              <a:gd name="connsiteY0" fmla="*/ 26916 h 726732"/>
              <a:gd name="connsiteX1" fmla="*/ 168506 w 195422"/>
              <a:gd name="connsiteY1" fmla="*/ 0 h 726732"/>
              <a:gd name="connsiteX2" fmla="*/ 195422 w 195422"/>
              <a:gd name="connsiteY2" fmla="*/ 26916 h 726732"/>
              <a:gd name="connsiteX3" fmla="*/ 168506 w 195422"/>
              <a:gd name="connsiteY3" fmla="*/ 53832 h 726732"/>
              <a:gd name="connsiteX4" fmla="*/ 141590 w 195422"/>
              <a:gd name="connsiteY4" fmla="*/ 26916 h 726732"/>
              <a:gd name="connsiteX5" fmla="*/ 141590 w 195422"/>
              <a:gd name="connsiteY5" fmla="*/ 195141 h 726732"/>
              <a:gd name="connsiteX6" fmla="*/ 168506 w 195422"/>
              <a:gd name="connsiteY6" fmla="*/ 168225 h 726732"/>
              <a:gd name="connsiteX7" fmla="*/ 195422 w 195422"/>
              <a:gd name="connsiteY7" fmla="*/ 195141 h 726732"/>
              <a:gd name="connsiteX8" fmla="*/ 168506 w 195422"/>
              <a:gd name="connsiteY8" fmla="*/ 222057 h 726732"/>
              <a:gd name="connsiteX9" fmla="*/ 141590 w 195422"/>
              <a:gd name="connsiteY9" fmla="*/ 195141 h 726732"/>
              <a:gd name="connsiteX10" fmla="*/ 141590 w 195422"/>
              <a:gd name="connsiteY10" fmla="*/ 363366 h 726732"/>
              <a:gd name="connsiteX11" fmla="*/ 168506 w 195422"/>
              <a:gd name="connsiteY11" fmla="*/ 336450 h 726732"/>
              <a:gd name="connsiteX12" fmla="*/ 195422 w 195422"/>
              <a:gd name="connsiteY12" fmla="*/ 363366 h 726732"/>
              <a:gd name="connsiteX13" fmla="*/ 168506 w 195422"/>
              <a:gd name="connsiteY13" fmla="*/ 390282 h 726732"/>
              <a:gd name="connsiteX14" fmla="*/ 141590 w 195422"/>
              <a:gd name="connsiteY14" fmla="*/ 363366 h 726732"/>
              <a:gd name="connsiteX15" fmla="*/ 141590 w 195422"/>
              <a:gd name="connsiteY15" fmla="*/ 531591 h 726732"/>
              <a:gd name="connsiteX16" fmla="*/ 168506 w 195422"/>
              <a:gd name="connsiteY16" fmla="*/ 504675 h 726732"/>
              <a:gd name="connsiteX17" fmla="*/ 195422 w 195422"/>
              <a:gd name="connsiteY17" fmla="*/ 531591 h 726732"/>
              <a:gd name="connsiteX18" fmla="*/ 168506 w 195422"/>
              <a:gd name="connsiteY18" fmla="*/ 558507 h 726732"/>
              <a:gd name="connsiteX19" fmla="*/ 141590 w 195422"/>
              <a:gd name="connsiteY19" fmla="*/ 531591 h 726732"/>
              <a:gd name="connsiteX20" fmla="*/ 141590 w 195422"/>
              <a:gd name="connsiteY20" fmla="*/ 699816 h 726732"/>
              <a:gd name="connsiteX21" fmla="*/ 168506 w 195422"/>
              <a:gd name="connsiteY21" fmla="*/ 672900 h 726732"/>
              <a:gd name="connsiteX22" fmla="*/ 195422 w 195422"/>
              <a:gd name="connsiteY22" fmla="*/ 699816 h 726732"/>
              <a:gd name="connsiteX23" fmla="*/ 168506 w 195422"/>
              <a:gd name="connsiteY23" fmla="*/ 726732 h 726732"/>
              <a:gd name="connsiteX24" fmla="*/ 141590 w 195422"/>
              <a:gd name="connsiteY24" fmla="*/ 699816 h 726732"/>
              <a:gd name="connsiteX25" fmla="*/ 0 w 195422"/>
              <a:gd name="connsiteY25" fmla="*/ 26916 h 726732"/>
              <a:gd name="connsiteX26" fmla="*/ 26916 w 195422"/>
              <a:gd name="connsiteY26" fmla="*/ 0 h 726732"/>
              <a:gd name="connsiteX27" fmla="*/ 53832 w 195422"/>
              <a:gd name="connsiteY27" fmla="*/ 26916 h 726732"/>
              <a:gd name="connsiteX28" fmla="*/ 26916 w 195422"/>
              <a:gd name="connsiteY28" fmla="*/ 53832 h 726732"/>
              <a:gd name="connsiteX29" fmla="*/ 0 w 195422"/>
              <a:gd name="connsiteY29" fmla="*/ 26916 h 726732"/>
              <a:gd name="connsiteX30" fmla="*/ 0 w 195422"/>
              <a:gd name="connsiteY30" fmla="*/ 195141 h 726732"/>
              <a:gd name="connsiteX31" fmla="*/ 26916 w 195422"/>
              <a:gd name="connsiteY31" fmla="*/ 168225 h 726732"/>
              <a:gd name="connsiteX32" fmla="*/ 53832 w 195422"/>
              <a:gd name="connsiteY32" fmla="*/ 195141 h 726732"/>
              <a:gd name="connsiteX33" fmla="*/ 26916 w 195422"/>
              <a:gd name="connsiteY33" fmla="*/ 222057 h 726732"/>
              <a:gd name="connsiteX34" fmla="*/ 0 w 195422"/>
              <a:gd name="connsiteY34" fmla="*/ 195141 h 726732"/>
              <a:gd name="connsiteX35" fmla="*/ 0 w 195422"/>
              <a:gd name="connsiteY35" fmla="*/ 363366 h 726732"/>
              <a:gd name="connsiteX36" fmla="*/ 26916 w 195422"/>
              <a:gd name="connsiteY36" fmla="*/ 336450 h 726732"/>
              <a:gd name="connsiteX37" fmla="*/ 53832 w 195422"/>
              <a:gd name="connsiteY37" fmla="*/ 363366 h 726732"/>
              <a:gd name="connsiteX38" fmla="*/ 26916 w 195422"/>
              <a:gd name="connsiteY38" fmla="*/ 390282 h 726732"/>
              <a:gd name="connsiteX39" fmla="*/ 0 w 195422"/>
              <a:gd name="connsiteY39" fmla="*/ 363366 h 726732"/>
              <a:gd name="connsiteX40" fmla="*/ 0 w 195422"/>
              <a:gd name="connsiteY40" fmla="*/ 531591 h 726732"/>
              <a:gd name="connsiteX41" fmla="*/ 26916 w 195422"/>
              <a:gd name="connsiteY41" fmla="*/ 504675 h 726732"/>
              <a:gd name="connsiteX42" fmla="*/ 53832 w 195422"/>
              <a:gd name="connsiteY42" fmla="*/ 531591 h 726732"/>
              <a:gd name="connsiteX43" fmla="*/ 26916 w 195422"/>
              <a:gd name="connsiteY43" fmla="*/ 558507 h 726732"/>
              <a:gd name="connsiteX44" fmla="*/ 0 w 195422"/>
              <a:gd name="connsiteY44" fmla="*/ 531591 h 726732"/>
              <a:gd name="connsiteX45" fmla="*/ 0 w 195422"/>
              <a:gd name="connsiteY45" fmla="*/ 699816 h 726732"/>
              <a:gd name="connsiteX46" fmla="*/ 26916 w 195422"/>
              <a:gd name="connsiteY46" fmla="*/ 672900 h 726732"/>
              <a:gd name="connsiteX47" fmla="*/ 53832 w 195422"/>
              <a:gd name="connsiteY47" fmla="*/ 699816 h 726732"/>
              <a:gd name="connsiteX48" fmla="*/ 26916 w 195422"/>
              <a:gd name="connsiteY48" fmla="*/ 726732 h 726732"/>
              <a:gd name="connsiteX49" fmla="*/ 0 w 195422"/>
              <a:gd name="connsiteY49" fmla="*/ 699816 h 726732"/>
            </a:gdLst>
            <a:ahLst/>
            <a:cxnLst/>
            <a:rect l="l" t="t" r="r" b="b"/>
            <a:pathLst>
              <a:path w="195422" h="726732">
                <a:moveTo>
                  <a:pt x="141590" y="26916"/>
                </a:moveTo>
                <a:cubicBezTo>
                  <a:pt x="141590" y="12051"/>
                  <a:pt x="153641" y="0"/>
                  <a:pt x="168506" y="0"/>
                </a:cubicBezTo>
                <a:cubicBezTo>
                  <a:pt x="183371" y="0"/>
                  <a:pt x="195422" y="12051"/>
                  <a:pt x="195422" y="26916"/>
                </a:cubicBezTo>
                <a:cubicBezTo>
                  <a:pt x="195422" y="41781"/>
                  <a:pt x="183371" y="53832"/>
                  <a:pt x="168506" y="53832"/>
                </a:cubicBezTo>
                <a:cubicBezTo>
                  <a:pt x="153641" y="53832"/>
                  <a:pt x="141590" y="41781"/>
                  <a:pt x="141590" y="26916"/>
                </a:cubicBezTo>
                <a:close/>
                <a:moveTo>
                  <a:pt x="141590" y="195141"/>
                </a:moveTo>
                <a:cubicBezTo>
                  <a:pt x="141590" y="180276"/>
                  <a:pt x="153641" y="168225"/>
                  <a:pt x="168506" y="168225"/>
                </a:cubicBezTo>
                <a:cubicBezTo>
                  <a:pt x="183371" y="168225"/>
                  <a:pt x="195422" y="180276"/>
                  <a:pt x="195422" y="195141"/>
                </a:cubicBezTo>
                <a:cubicBezTo>
                  <a:pt x="195422" y="210006"/>
                  <a:pt x="183371" y="222057"/>
                  <a:pt x="168506" y="222057"/>
                </a:cubicBezTo>
                <a:cubicBezTo>
                  <a:pt x="153641" y="222057"/>
                  <a:pt x="141590" y="210006"/>
                  <a:pt x="141590" y="195141"/>
                </a:cubicBezTo>
                <a:close/>
                <a:moveTo>
                  <a:pt x="141590" y="363366"/>
                </a:moveTo>
                <a:cubicBezTo>
                  <a:pt x="141590" y="348501"/>
                  <a:pt x="153641" y="336450"/>
                  <a:pt x="168506" y="336450"/>
                </a:cubicBezTo>
                <a:cubicBezTo>
                  <a:pt x="183371" y="336450"/>
                  <a:pt x="195422" y="348501"/>
                  <a:pt x="195422" y="363366"/>
                </a:cubicBezTo>
                <a:cubicBezTo>
                  <a:pt x="195422" y="378231"/>
                  <a:pt x="183371" y="390282"/>
                  <a:pt x="168506" y="390282"/>
                </a:cubicBezTo>
                <a:cubicBezTo>
                  <a:pt x="153641" y="390282"/>
                  <a:pt x="141590" y="378231"/>
                  <a:pt x="141590" y="363366"/>
                </a:cubicBezTo>
                <a:close/>
                <a:moveTo>
                  <a:pt x="141590" y="531591"/>
                </a:moveTo>
                <a:cubicBezTo>
                  <a:pt x="141590" y="516726"/>
                  <a:pt x="153641" y="504675"/>
                  <a:pt x="168506" y="504675"/>
                </a:cubicBezTo>
                <a:cubicBezTo>
                  <a:pt x="183371" y="504675"/>
                  <a:pt x="195422" y="516726"/>
                  <a:pt x="195422" y="531591"/>
                </a:cubicBezTo>
                <a:cubicBezTo>
                  <a:pt x="195422" y="546456"/>
                  <a:pt x="183371" y="558507"/>
                  <a:pt x="168506" y="558507"/>
                </a:cubicBezTo>
                <a:cubicBezTo>
                  <a:pt x="153641" y="558507"/>
                  <a:pt x="141590" y="546456"/>
                  <a:pt x="141590" y="531591"/>
                </a:cubicBezTo>
                <a:close/>
                <a:moveTo>
                  <a:pt x="141590" y="699816"/>
                </a:moveTo>
                <a:cubicBezTo>
                  <a:pt x="141590" y="684951"/>
                  <a:pt x="153641" y="672900"/>
                  <a:pt x="168506" y="672900"/>
                </a:cubicBezTo>
                <a:cubicBezTo>
                  <a:pt x="183371" y="672900"/>
                  <a:pt x="195422" y="684951"/>
                  <a:pt x="195422" y="699816"/>
                </a:cubicBezTo>
                <a:cubicBezTo>
                  <a:pt x="195422" y="714681"/>
                  <a:pt x="183371" y="726732"/>
                  <a:pt x="168506" y="726732"/>
                </a:cubicBezTo>
                <a:cubicBezTo>
                  <a:pt x="153641" y="726732"/>
                  <a:pt x="141590" y="714681"/>
                  <a:pt x="141590" y="699816"/>
                </a:cubicBezTo>
                <a:close/>
                <a:moveTo>
                  <a:pt x="0" y="26916"/>
                </a:moveTo>
                <a:cubicBezTo>
                  <a:pt x="0" y="12051"/>
                  <a:pt x="12051" y="0"/>
                  <a:pt x="26916" y="0"/>
                </a:cubicBezTo>
                <a:cubicBezTo>
                  <a:pt x="41781" y="0"/>
                  <a:pt x="53832" y="12051"/>
                  <a:pt x="53832" y="26916"/>
                </a:cubicBezTo>
                <a:cubicBezTo>
                  <a:pt x="53832" y="41781"/>
                  <a:pt x="41781" y="53832"/>
                  <a:pt x="26916" y="53832"/>
                </a:cubicBezTo>
                <a:cubicBezTo>
                  <a:pt x="12051" y="53832"/>
                  <a:pt x="0" y="41781"/>
                  <a:pt x="0" y="26916"/>
                </a:cubicBezTo>
                <a:close/>
                <a:moveTo>
                  <a:pt x="0" y="195141"/>
                </a:moveTo>
                <a:cubicBezTo>
                  <a:pt x="0" y="180276"/>
                  <a:pt x="12051" y="168225"/>
                  <a:pt x="26916" y="168225"/>
                </a:cubicBezTo>
                <a:cubicBezTo>
                  <a:pt x="41781" y="168225"/>
                  <a:pt x="53832" y="180276"/>
                  <a:pt x="53832" y="195141"/>
                </a:cubicBezTo>
                <a:cubicBezTo>
                  <a:pt x="53832" y="210006"/>
                  <a:pt x="41781" y="222057"/>
                  <a:pt x="26916" y="222057"/>
                </a:cubicBezTo>
                <a:cubicBezTo>
                  <a:pt x="12051" y="222057"/>
                  <a:pt x="0" y="210006"/>
                  <a:pt x="0" y="195141"/>
                </a:cubicBezTo>
                <a:close/>
                <a:moveTo>
                  <a:pt x="0" y="363366"/>
                </a:moveTo>
                <a:cubicBezTo>
                  <a:pt x="0" y="348501"/>
                  <a:pt x="12051" y="336450"/>
                  <a:pt x="26916" y="336450"/>
                </a:cubicBezTo>
                <a:cubicBezTo>
                  <a:pt x="41781" y="336450"/>
                  <a:pt x="53832" y="348501"/>
                  <a:pt x="53832" y="363366"/>
                </a:cubicBezTo>
                <a:cubicBezTo>
                  <a:pt x="53832" y="378231"/>
                  <a:pt x="41781" y="390282"/>
                  <a:pt x="26916" y="390282"/>
                </a:cubicBezTo>
                <a:cubicBezTo>
                  <a:pt x="12051" y="390282"/>
                  <a:pt x="0" y="378231"/>
                  <a:pt x="0" y="363366"/>
                </a:cubicBezTo>
                <a:close/>
                <a:moveTo>
                  <a:pt x="0" y="531591"/>
                </a:moveTo>
                <a:cubicBezTo>
                  <a:pt x="0" y="516726"/>
                  <a:pt x="12051" y="504675"/>
                  <a:pt x="26916" y="504675"/>
                </a:cubicBezTo>
                <a:cubicBezTo>
                  <a:pt x="41781" y="504675"/>
                  <a:pt x="53832" y="516726"/>
                  <a:pt x="53832" y="531591"/>
                </a:cubicBezTo>
                <a:cubicBezTo>
                  <a:pt x="53832" y="546456"/>
                  <a:pt x="41781" y="558507"/>
                  <a:pt x="26916" y="558507"/>
                </a:cubicBezTo>
                <a:cubicBezTo>
                  <a:pt x="12051" y="558507"/>
                  <a:pt x="0" y="546456"/>
                  <a:pt x="0" y="531591"/>
                </a:cubicBezTo>
                <a:close/>
                <a:moveTo>
                  <a:pt x="0" y="699816"/>
                </a:moveTo>
                <a:cubicBezTo>
                  <a:pt x="0" y="684951"/>
                  <a:pt x="12051" y="672900"/>
                  <a:pt x="26916" y="672900"/>
                </a:cubicBezTo>
                <a:cubicBezTo>
                  <a:pt x="41781" y="672900"/>
                  <a:pt x="53832" y="684951"/>
                  <a:pt x="53832" y="699816"/>
                </a:cubicBezTo>
                <a:cubicBezTo>
                  <a:pt x="53832" y="714681"/>
                  <a:pt x="41781" y="726732"/>
                  <a:pt x="26916" y="726732"/>
                </a:cubicBezTo>
                <a:cubicBezTo>
                  <a:pt x="12051" y="726732"/>
                  <a:pt x="0" y="714681"/>
                  <a:pt x="0" y="69981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9638691" y="-2422574"/>
            <a:ext cx="4563360" cy="456336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3290" y="5886420"/>
            <a:ext cx="854463" cy="854463"/>
          </a:xfrm>
          <a:prstGeom prst="ellipse">
            <a:avLst/>
          </a:prstGeom>
          <a:gradFill>
            <a:gsLst>
              <a:gs pos="41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5400000">
            <a:off x="11188911" y="494641"/>
            <a:ext cx="267184" cy="993601"/>
          </a:xfrm>
          <a:custGeom>
            <a:avLst/>
            <a:gdLst>
              <a:gd name="connsiteX0" fmla="*/ 141590 w 195422"/>
              <a:gd name="connsiteY0" fmla="*/ 26916 h 726732"/>
              <a:gd name="connsiteX1" fmla="*/ 168506 w 195422"/>
              <a:gd name="connsiteY1" fmla="*/ 0 h 726732"/>
              <a:gd name="connsiteX2" fmla="*/ 195422 w 195422"/>
              <a:gd name="connsiteY2" fmla="*/ 26916 h 726732"/>
              <a:gd name="connsiteX3" fmla="*/ 168506 w 195422"/>
              <a:gd name="connsiteY3" fmla="*/ 53832 h 726732"/>
              <a:gd name="connsiteX4" fmla="*/ 141590 w 195422"/>
              <a:gd name="connsiteY4" fmla="*/ 26916 h 726732"/>
              <a:gd name="connsiteX5" fmla="*/ 141590 w 195422"/>
              <a:gd name="connsiteY5" fmla="*/ 195141 h 726732"/>
              <a:gd name="connsiteX6" fmla="*/ 168506 w 195422"/>
              <a:gd name="connsiteY6" fmla="*/ 168225 h 726732"/>
              <a:gd name="connsiteX7" fmla="*/ 195422 w 195422"/>
              <a:gd name="connsiteY7" fmla="*/ 195141 h 726732"/>
              <a:gd name="connsiteX8" fmla="*/ 168506 w 195422"/>
              <a:gd name="connsiteY8" fmla="*/ 222057 h 726732"/>
              <a:gd name="connsiteX9" fmla="*/ 141590 w 195422"/>
              <a:gd name="connsiteY9" fmla="*/ 195141 h 726732"/>
              <a:gd name="connsiteX10" fmla="*/ 141590 w 195422"/>
              <a:gd name="connsiteY10" fmla="*/ 363366 h 726732"/>
              <a:gd name="connsiteX11" fmla="*/ 168506 w 195422"/>
              <a:gd name="connsiteY11" fmla="*/ 336450 h 726732"/>
              <a:gd name="connsiteX12" fmla="*/ 195422 w 195422"/>
              <a:gd name="connsiteY12" fmla="*/ 363366 h 726732"/>
              <a:gd name="connsiteX13" fmla="*/ 168506 w 195422"/>
              <a:gd name="connsiteY13" fmla="*/ 390282 h 726732"/>
              <a:gd name="connsiteX14" fmla="*/ 141590 w 195422"/>
              <a:gd name="connsiteY14" fmla="*/ 363366 h 726732"/>
              <a:gd name="connsiteX15" fmla="*/ 141590 w 195422"/>
              <a:gd name="connsiteY15" fmla="*/ 531591 h 726732"/>
              <a:gd name="connsiteX16" fmla="*/ 168506 w 195422"/>
              <a:gd name="connsiteY16" fmla="*/ 504675 h 726732"/>
              <a:gd name="connsiteX17" fmla="*/ 195422 w 195422"/>
              <a:gd name="connsiteY17" fmla="*/ 531591 h 726732"/>
              <a:gd name="connsiteX18" fmla="*/ 168506 w 195422"/>
              <a:gd name="connsiteY18" fmla="*/ 558507 h 726732"/>
              <a:gd name="connsiteX19" fmla="*/ 141590 w 195422"/>
              <a:gd name="connsiteY19" fmla="*/ 531591 h 726732"/>
              <a:gd name="connsiteX20" fmla="*/ 141590 w 195422"/>
              <a:gd name="connsiteY20" fmla="*/ 699816 h 726732"/>
              <a:gd name="connsiteX21" fmla="*/ 168506 w 195422"/>
              <a:gd name="connsiteY21" fmla="*/ 672900 h 726732"/>
              <a:gd name="connsiteX22" fmla="*/ 195422 w 195422"/>
              <a:gd name="connsiteY22" fmla="*/ 699816 h 726732"/>
              <a:gd name="connsiteX23" fmla="*/ 168506 w 195422"/>
              <a:gd name="connsiteY23" fmla="*/ 726732 h 726732"/>
              <a:gd name="connsiteX24" fmla="*/ 141590 w 195422"/>
              <a:gd name="connsiteY24" fmla="*/ 699816 h 726732"/>
              <a:gd name="connsiteX25" fmla="*/ 0 w 195422"/>
              <a:gd name="connsiteY25" fmla="*/ 26916 h 726732"/>
              <a:gd name="connsiteX26" fmla="*/ 26916 w 195422"/>
              <a:gd name="connsiteY26" fmla="*/ 0 h 726732"/>
              <a:gd name="connsiteX27" fmla="*/ 53832 w 195422"/>
              <a:gd name="connsiteY27" fmla="*/ 26916 h 726732"/>
              <a:gd name="connsiteX28" fmla="*/ 26916 w 195422"/>
              <a:gd name="connsiteY28" fmla="*/ 53832 h 726732"/>
              <a:gd name="connsiteX29" fmla="*/ 0 w 195422"/>
              <a:gd name="connsiteY29" fmla="*/ 26916 h 726732"/>
              <a:gd name="connsiteX30" fmla="*/ 0 w 195422"/>
              <a:gd name="connsiteY30" fmla="*/ 195141 h 726732"/>
              <a:gd name="connsiteX31" fmla="*/ 26916 w 195422"/>
              <a:gd name="connsiteY31" fmla="*/ 168225 h 726732"/>
              <a:gd name="connsiteX32" fmla="*/ 53832 w 195422"/>
              <a:gd name="connsiteY32" fmla="*/ 195141 h 726732"/>
              <a:gd name="connsiteX33" fmla="*/ 26916 w 195422"/>
              <a:gd name="connsiteY33" fmla="*/ 222057 h 726732"/>
              <a:gd name="connsiteX34" fmla="*/ 0 w 195422"/>
              <a:gd name="connsiteY34" fmla="*/ 195141 h 726732"/>
              <a:gd name="connsiteX35" fmla="*/ 0 w 195422"/>
              <a:gd name="connsiteY35" fmla="*/ 363366 h 726732"/>
              <a:gd name="connsiteX36" fmla="*/ 26916 w 195422"/>
              <a:gd name="connsiteY36" fmla="*/ 336450 h 726732"/>
              <a:gd name="connsiteX37" fmla="*/ 53832 w 195422"/>
              <a:gd name="connsiteY37" fmla="*/ 363366 h 726732"/>
              <a:gd name="connsiteX38" fmla="*/ 26916 w 195422"/>
              <a:gd name="connsiteY38" fmla="*/ 390282 h 726732"/>
              <a:gd name="connsiteX39" fmla="*/ 0 w 195422"/>
              <a:gd name="connsiteY39" fmla="*/ 363366 h 726732"/>
              <a:gd name="connsiteX40" fmla="*/ 0 w 195422"/>
              <a:gd name="connsiteY40" fmla="*/ 531591 h 726732"/>
              <a:gd name="connsiteX41" fmla="*/ 26916 w 195422"/>
              <a:gd name="connsiteY41" fmla="*/ 504675 h 726732"/>
              <a:gd name="connsiteX42" fmla="*/ 53832 w 195422"/>
              <a:gd name="connsiteY42" fmla="*/ 531591 h 726732"/>
              <a:gd name="connsiteX43" fmla="*/ 26916 w 195422"/>
              <a:gd name="connsiteY43" fmla="*/ 558507 h 726732"/>
              <a:gd name="connsiteX44" fmla="*/ 0 w 195422"/>
              <a:gd name="connsiteY44" fmla="*/ 531591 h 726732"/>
              <a:gd name="connsiteX45" fmla="*/ 0 w 195422"/>
              <a:gd name="connsiteY45" fmla="*/ 699816 h 726732"/>
              <a:gd name="connsiteX46" fmla="*/ 26916 w 195422"/>
              <a:gd name="connsiteY46" fmla="*/ 672900 h 726732"/>
              <a:gd name="connsiteX47" fmla="*/ 53832 w 195422"/>
              <a:gd name="connsiteY47" fmla="*/ 699816 h 726732"/>
              <a:gd name="connsiteX48" fmla="*/ 26916 w 195422"/>
              <a:gd name="connsiteY48" fmla="*/ 726732 h 726732"/>
              <a:gd name="connsiteX49" fmla="*/ 0 w 195422"/>
              <a:gd name="connsiteY49" fmla="*/ 699816 h 726732"/>
            </a:gdLst>
            <a:ahLst/>
            <a:cxnLst/>
            <a:rect l="l" t="t" r="r" b="b"/>
            <a:pathLst>
              <a:path w="195422" h="726732">
                <a:moveTo>
                  <a:pt x="141590" y="26916"/>
                </a:moveTo>
                <a:cubicBezTo>
                  <a:pt x="141590" y="12051"/>
                  <a:pt x="153641" y="0"/>
                  <a:pt x="168506" y="0"/>
                </a:cubicBezTo>
                <a:cubicBezTo>
                  <a:pt x="183371" y="0"/>
                  <a:pt x="195422" y="12051"/>
                  <a:pt x="195422" y="26916"/>
                </a:cubicBezTo>
                <a:cubicBezTo>
                  <a:pt x="195422" y="41781"/>
                  <a:pt x="183371" y="53832"/>
                  <a:pt x="168506" y="53832"/>
                </a:cubicBezTo>
                <a:cubicBezTo>
                  <a:pt x="153641" y="53832"/>
                  <a:pt x="141590" y="41781"/>
                  <a:pt x="141590" y="26916"/>
                </a:cubicBezTo>
                <a:close/>
                <a:moveTo>
                  <a:pt x="141590" y="195141"/>
                </a:moveTo>
                <a:cubicBezTo>
                  <a:pt x="141590" y="180276"/>
                  <a:pt x="153641" y="168225"/>
                  <a:pt x="168506" y="168225"/>
                </a:cubicBezTo>
                <a:cubicBezTo>
                  <a:pt x="183371" y="168225"/>
                  <a:pt x="195422" y="180276"/>
                  <a:pt x="195422" y="195141"/>
                </a:cubicBezTo>
                <a:cubicBezTo>
                  <a:pt x="195422" y="210006"/>
                  <a:pt x="183371" y="222057"/>
                  <a:pt x="168506" y="222057"/>
                </a:cubicBezTo>
                <a:cubicBezTo>
                  <a:pt x="153641" y="222057"/>
                  <a:pt x="141590" y="210006"/>
                  <a:pt x="141590" y="195141"/>
                </a:cubicBezTo>
                <a:close/>
                <a:moveTo>
                  <a:pt x="141590" y="363366"/>
                </a:moveTo>
                <a:cubicBezTo>
                  <a:pt x="141590" y="348501"/>
                  <a:pt x="153641" y="336450"/>
                  <a:pt x="168506" y="336450"/>
                </a:cubicBezTo>
                <a:cubicBezTo>
                  <a:pt x="183371" y="336450"/>
                  <a:pt x="195422" y="348501"/>
                  <a:pt x="195422" y="363366"/>
                </a:cubicBezTo>
                <a:cubicBezTo>
                  <a:pt x="195422" y="378231"/>
                  <a:pt x="183371" y="390282"/>
                  <a:pt x="168506" y="390282"/>
                </a:cubicBezTo>
                <a:cubicBezTo>
                  <a:pt x="153641" y="390282"/>
                  <a:pt x="141590" y="378231"/>
                  <a:pt x="141590" y="363366"/>
                </a:cubicBezTo>
                <a:close/>
                <a:moveTo>
                  <a:pt x="141590" y="531591"/>
                </a:moveTo>
                <a:cubicBezTo>
                  <a:pt x="141590" y="516726"/>
                  <a:pt x="153641" y="504675"/>
                  <a:pt x="168506" y="504675"/>
                </a:cubicBezTo>
                <a:cubicBezTo>
                  <a:pt x="183371" y="504675"/>
                  <a:pt x="195422" y="516726"/>
                  <a:pt x="195422" y="531591"/>
                </a:cubicBezTo>
                <a:cubicBezTo>
                  <a:pt x="195422" y="546456"/>
                  <a:pt x="183371" y="558507"/>
                  <a:pt x="168506" y="558507"/>
                </a:cubicBezTo>
                <a:cubicBezTo>
                  <a:pt x="153641" y="558507"/>
                  <a:pt x="141590" y="546456"/>
                  <a:pt x="141590" y="531591"/>
                </a:cubicBezTo>
                <a:close/>
                <a:moveTo>
                  <a:pt x="141590" y="699816"/>
                </a:moveTo>
                <a:cubicBezTo>
                  <a:pt x="141590" y="684951"/>
                  <a:pt x="153641" y="672900"/>
                  <a:pt x="168506" y="672900"/>
                </a:cubicBezTo>
                <a:cubicBezTo>
                  <a:pt x="183371" y="672900"/>
                  <a:pt x="195422" y="684951"/>
                  <a:pt x="195422" y="699816"/>
                </a:cubicBezTo>
                <a:cubicBezTo>
                  <a:pt x="195422" y="714681"/>
                  <a:pt x="183371" y="726732"/>
                  <a:pt x="168506" y="726732"/>
                </a:cubicBezTo>
                <a:cubicBezTo>
                  <a:pt x="153641" y="726732"/>
                  <a:pt x="141590" y="714681"/>
                  <a:pt x="141590" y="699816"/>
                </a:cubicBezTo>
                <a:close/>
                <a:moveTo>
                  <a:pt x="0" y="26916"/>
                </a:moveTo>
                <a:cubicBezTo>
                  <a:pt x="0" y="12051"/>
                  <a:pt x="12051" y="0"/>
                  <a:pt x="26916" y="0"/>
                </a:cubicBezTo>
                <a:cubicBezTo>
                  <a:pt x="41781" y="0"/>
                  <a:pt x="53832" y="12051"/>
                  <a:pt x="53832" y="26916"/>
                </a:cubicBezTo>
                <a:cubicBezTo>
                  <a:pt x="53832" y="41781"/>
                  <a:pt x="41781" y="53832"/>
                  <a:pt x="26916" y="53832"/>
                </a:cubicBezTo>
                <a:cubicBezTo>
                  <a:pt x="12051" y="53832"/>
                  <a:pt x="0" y="41781"/>
                  <a:pt x="0" y="26916"/>
                </a:cubicBezTo>
                <a:close/>
                <a:moveTo>
                  <a:pt x="0" y="195141"/>
                </a:moveTo>
                <a:cubicBezTo>
                  <a:pt x="0" y="180276"/>
                  <a:pt x="12051" y="168225"/>
                  <a:pt x="26916" y="168225"/>
                </a:cubicBezTo>
                <a:cubicBezTo>
                  <a:pt x="41781" y="168225"/>
                  <a:pt x="53832" y="180276"/>
                  <a:pt x="53832" y="195141"/>
                </a:cubicBezTo>
                <a:cubicBezTo>
                  <a:pt x="53832" y="210006"/>
                  <a:pt x="41781" y="222057"/>
                  <a:pt x="26916" y="222057"/>
                </a:cubicBezTo>
                <a:cubicBezTo>
                  <a:pt x="12051" y="222057"/>
                  <a:pt x="0" y="210006"/>
                  <a:pt x="0" y="195141"/>
                </a:cubicBezTo>
                <a:close/>
                <a:moveTo>
                  <a:pt x="0" y="363366"/>
                </a:moveTo>
                <a:cubicBezTo>
                  <a:pt x="0" y="348501"/>
                  <a:pt x="12051" y="336450"/>
                  <a:pt x="26916" y="336450"/>
                </a:cubicBezTo>
                <a:cubicBezTo>
                  <a:pt x="41781" y="336450"/>
                  <a:pt x="53832" y="348501"/>
                  <a:pt x="53832" y="363366"/>
                </a:cubicBezTo>
                <a:cubicBezTo>
                  <a:pt x="53832" y="378231"/>
                  <a:pt x="41781" y="390282"/>
                  <a:pt x="26916" y="390282"/>
                </a:cubicBezTo>
                <a:cubicBezTo>
                  <a:pt x="12051" y="390282"/>
                  <a:pt x="0" y="378231"/>
                  <a:pt x="0" y="363366"/>
                </a:cubicBezTo>
                <a:close/>
                <a:moveTo>
                  <a:pt x="0" y="531591"/>
                </a:moveTo>
                <a:cubicBezTo>
                  <a:pt x="0" y="516726"/>
                  <a:pt x="12051" y="504675"/>
                  <a:pt x="26916" y="504675"/>
                </a:cubicBezTo>
                <a:cubicBezTo>
                  <a:pt x="41781" y="504675"/>
                  <a:pt x="53832" y="516726"/>
                  <a:pt x="53832" y="531591"/>
                </a:cubicBezTo>
                <a:cubicBezTo>
                  <a:pt x="53832" y="546456"/>
                  <a:pt x="41781" y="558507"/>
                  <a:pt x="26916" y="558507"/>
                </a:cubicBezTo>
                <a:cubicBezTo>
                  <a:pt x="12051" y="558507"/>
                  <a:pt x="0" y="546456"/>
                  <a:pt x="0" y="531591"/>
                </a:cubicBezTo>
                <a:close/>
                <a:moveTo>
                  <a:pt x="0" y="699816"/>
                </a:moveTo>
                <a:cubicBezTo>
                  <a:pt x="0" y="684951"/>
                  <a:pt x="12051" y="672900"/>
                  <a:pt x="26916" y="672900"/>
                </a:cubicBezTo>
                <a:cubicBezTo>
                  <a:pt x="41781" y="672900"/>
                  <a:pt x="53832" y="684951"/>
                  <a:pt x="53832" y="699816"/>
                </a:cubicBezTo>
                <a:cubicBezTo>
                  <a:pt x="53832" y="714681"/>
                  <a:pt x="41781" y="726732"/>
                  <a:pt x="26916" y="726732"/>
                </a:cubicBezTo>
                <a:cubicBezTo>
                  <a:pt x="12051" y="726732"/>
                  <a:pt x="0" y="714681"/>
                  <a:pt x="0" y="69981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544541" y="2621017"/>
            <a:ext cx="7301143" cy="17907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zh-CN" altLang="en-US" sz="48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二、档案袋里的主要材料</a:t>
            </a:r>
            <a:endParaRPr kumimoji="1" lang="zh-CN" altLang="en-US" dirty="0"/>
          </a:p>
        </p:txBody>
      </p:sp>
      <p:sp>
        <p:nvSpPr>
          <p:cNvPr id="24" name="标题 1"/>
          <p:cNvSpPr txBox="1"/>
          <p:nvPr/>
        </p:nvSpPr>
        <p:spPr>
          <a:xfrm>
            <a:off x="1322746" y="639793"/>
            <a:ext cx="568799" cy="413406"/>
          </a:xfrm>
          <a:custGeom>
            <a:avLst/>
            <a:gdLst/>
            <a:ahLst/>
            <a:cxnLst/>
            <a:rect l="l" t="t" r="r" b="b"/>
            <a:pathLst>
              <a:path w="537267" h="390488">
                <a:moveTo>
                  <a:pt x="474259" y="272460"/>
                </a:moveTo>
                <a:cubicBezTo>
                  <a:pt x="461854" y="272289"/>
                  <a:pt x="453511" y="275831"/>
                  <a:pt x="449231" y="283086"/>
                </a:cubicBezTo>
                <a:cubicBezTo>
                  <a:pt x="444952" y="290341"/>
                  <a:pt x="442960" y="302334"/>
                  <a:pt x="443255" y="319065"/>
                </a:cubicBezTo>
                <a:cubicBezTo>
                  <a:pt x="442960" y="335947"/>
                  <a:pt x="444952" y="347890"/>
                  <a:pt x="449231" y="354895"/>
                </a:cubicBezTo>
                <a:cubicBezTo>
                  <a:pt x="453511" y="361900"/>
                  <a:pt x="461854" y="365292"/>
                  <a:pt x="474259" y="365071"/>
                </a:cubicBezTo>
                <a:cubicBezTo>
                  <a:pt x="486761" y="365292"/>
                  <a:pt x="495162" y="361900"/>
                  <a:pt x="499462" y="354895"/>
                </a:cubicBezTo>
                <a:cubicBezTo>
                  <a:pt x="503763" y="347890"/>
                  <a:pt x="505763" y="335947"/>
                  <a:pt x="505463" y="319065"/>
                </a:cubicBezTo>
                <a:cubicBezTo>
                  <a:pt x="505763" y="302334"/>
                  <a:pt x="503763" y="290341"/>
                  <a:pt x="499462" y="283086"/>
                </a:cubicBezTo>
                <a:cubicBezTo>
                  <a:pt x="495162" y="275831"/>
                  <a:pt x="486761" y="272289"/>
                  <a:pt x="474259" y="272460"/>
                </a:cubicBezTo>
                <a:close/>
                <a:moveTo>
                  <a:pt x="178984" y="272460"/>
                </a:moveTo>
                <a:cubicBezTo>
                  <a:pt x="166579" y="272289"/>
                  <a:pt x="158236" y="275831"/>
                  <a:pt x="153956" y="283086"/>
                </a:cubicBezTo>
                <a:cubicBezTo>
                  <a:pt x="149677" y="290341"/>
                  <a:pt x="147685" y="302334"/>
                  <a:pt x="147980" y="319065"/>
                </a:cubicBezTo>
                <a:cubicBezTo>
                  <a:pt x="147685" y="335947"/>
                  <a:pt x="149677" y="347890"/>
                  <a:pt x="153956" y="354895"/>
                </a:cubicBezTo>
                <a:cubicBezTo>
                  <a:pt x="158236" y="361900"/>
                  <a:pt x="166579" y="365292"/>
                  <a:pt x="178984" y="365071"/>
                </a:cubicBezTo>
                <a:cubicBezTo>
                  <a:pt x="191486" y="365292"/>
                  <a:pt x="199887" y="361900"/>
                  <a:pt x="204188" y="354895"/>
                </a:cubicBezTo>
                <a:cubicBezTo>
                  <a:pt x="208488" y="347890"/>
                  <a:pt x="210488" y="335947"/>
                  <a:pt x="210188" y="319065"/>
                </a:cubicBezTo>
                <a:cubicBezTo>
                  <a:pt x="210488" y="302334"/>
                  <a:pt x="208488" y="290341"/>
                  <a:pt x="204188" y="283086"/>
                </a:cubicBezTo>
                <a:cubicBezTo>
                  <a:pt x="199887" y="275831"/>
                  <a:pt x="191486" y="272289"/>
                  <a:pt x="178984" y="272460"/>
                </a:cubicBezTo>
                <a:close/>
                <a:moveTo>
                  <a:pt x="15002" y="249657"/>
                </a:moveTo>
                <a:lnTo>
                  <a:pt x="45406" y="249657"/>
                </a:lnTo>
                <a:lnTo>
                  <a:pt x="45406" y="362071"/>
                </a:lnTo>
                <a:lnTo>
                  <a:pt x="100613" y="362071"/>
                </a:lnTo>
                <a:lnTo>
                  <a:pt x="100613" y="388474"/>
                </a:lnTo>
                <a:lnTo>
                  <a:pt x="15002" y="388474"/>
                </a:lnTo>
                <a:close/>
                <a:moveTo>
                  <a:pt x="474259" y="247656"/>
                </a:moveTo>
                <a:cubicBezTo>
                  <a:pt x="487883" y="247490"/>
                  <a:pt x="499374" y="249468"/>
                  <a:pt x="508730" y="253591"/>
                </a:cubicBezTo>
                <a:cubicBezTo>
                  <a:pt x="518087" y="257713"/>
                  <a:pt x="525177" y="264981"/>
                  <a:pt x="530000" y="275393"/>
                </a:cubicBezTo>
                <a:cubicBezTo>
                  <a:pt x="534822" y="285806"/>
                  <a:pt x="537245" y="300363"/>
                  <a:pt x="537267" y="319065"/>
                </a:cubicBezTo>
                <a:cubicBezTo>
                  <a:pt x="537245" y="337768"/>
                  <a:pt x="534822" y="352325"/>
                  <a:pt x="530000" y="362737"/>
                </a:cubicBezTo>
                <a:cubicBezTo>
                  <a:pt x="525177" y="373150"/>
                  <a:pt x="518087" y="380417"/>
                  <a:pt x="508730" y="384540"/>
                </a:cubicBezTo>
                <a:cubicBezTo>
                  <a:pt x="499374" y="388663"/>
                  <a:pt x="487883" y="390641"/>
                  <a:pt x="474259" y="390474"/>
                </a:cubicBezTo>
                <a:cubicBezTo>
                  <a:pt x="460824" y="390641"/>
                  <a:pt x="449423" y="388663"/>
                  <a:pt x="440055" y="384540"/>
                </a:cubicBezTo>
                <a:cubicBezTo>
                  <a:pt x="430687" y="380417"/>
                  <a:pt x="423553" y="373150"/>
                  <a:pt x="418652" y="362737"/>
                </a:cubicBezTo>
                <a:cubicBezTo>
                  <a:pt x="413752" y="352325"/>
                  <a:pt x="411285" y="337768"/>
                  <a:pt x="411251" y="319065"/>
                </a:cubicBezTo>
                <a:cubicBezTo>
                  <a:pt x="411285" y="300363"/>
                  <a:pt x="413752" y="285806"/>
                  <a:pt x="418652" y="275393"/>
                </a:cubicBezTo>
                <a:cubicBezTo>
                  <a:pt x="423553" y="264981"/>
                  <a:pt x="430687" y="257713"/>
                  <a:pt x="440055" y="253591"/>
                </a:cubicBezTo>
                <a:cubicBezTo>
                  <a:pt x="449423" y="249468"/>
                  <a:pt x="460824" y="247490"/>
                  <a:pt x="474259" y="247656"/>
                </a:cubicBezTo>
                <a:close/>
                <a:moveTo>
                  <a:pt x="337785" y="247656"/>
                </a:moveTo>
                <a:cubicBezTo>
                  <a:pt x="344682" y="247665"/>
                  <a:pt x="351541" y="248098"/>
                  <a:pt x="358363" y="248957"/>
                </a:cubicBezTo>
                <a:cubicBezTo>
                  <a:pt x="365184" y="249815"/>
                  <a:pt x="370793" y="251049"/>
                  <a:pt x="375190" y="252657"/>
                </a:cubicBezTo>
                <a:lnTo>
                  <a:pt x="375190" y="279260"/>
                </a:lnTo>
                <a:cubicBezTo>
                  <a:pt x="369931" y="277364"/>
                  <a:pt x="364297" y="275956"/>
                  <a:pt x="358288" y="275035"/>
                </a:cubicBezTo>
                <a:cubicBezTo>
                  <a:pt x="352279" y="274114"/>
                  <a:pt x="346245" y="273656"/>
                  <a:pt x="340185" y="273660"/>
                </a:cubicBezTo>
                <a:cubicBezTo>
                  <a:pt x="326938" y="273351"/>
                  <a:pt x="317178" y="276518"/>
                  <a:pt x="310907" y="283161"/>
                </a:cubicBezTo>
                <a:cubicBezTo>
                  <a:pt x="304635" y="289803"/>
                  <a:pt x="301526" y="301772"/>
                  <a:pt x="301581" y="319065"/>
                </a:cubicBezTo>
                <a:cubicBezTo>
                  <a:pt x="301536" y="331218"/>
                  <a:pt x="302736" y="340629"/>
                  <a:pt x="305181" y="347299"/>
                </a:cubicBezTo>
                <a:cubicBezTo>
                  <a:pt x="307626" y="353969"/>
                  <a:pt x="311582" y="358594"/>
                  <a:pt x="317049" y="361174"/>
                </a:cubicBezTo>
                <a:cubicBezTo>
                  <a:pt x="322517" y="363755"/>
                  <a:pt x="329762" y="364987"/>
                  <a:pt x="338785" y="364871"/>
                </a:cubicBezTo>
                <a:cubicBezTo>
                  <a:pt x="341565" y="364884"/>
                  <a:pt x="344157" y="364809"/>
                  <a:pt x="346561" y="364646"/>
                </a:cubicBezTo>
                <a:cubicBezTo>
                  <a:pt x="348966" y="364484"/>
                  <a:pt x="351308" y="364159"/>
                  <a:pt x="353587" y="363671"/>
                </a:cubicBezTo>
                <a:lnTo>
                  <a:pt x="353587" y="333667"/>
                </a:lnTo>
                <a:lnTo>
                  <a:pt x="329984" y="333667"/>
                </a:lnTo>
                <a:lnTo>
                  <a:pt x="329984" y="308264"/>
                </a:lnTo>
                <a:lnTo>
                  <a:pt x="381791" y="308264"/>
                </a:lnTo>
                <a:lnTo>
                  <a:pt x="381791" y="384274"/>
                </a:lnTo>
                <a:cubicBezTo>
                  <a:pt x="376452" y="386020"/>
                  <a:pt x="369827" y="387478"/>
                  <a:pt x="361913" y="388649"/>
                </a:cubicBezTo>
                <a:cubicBezTo>
                  <a:pt x="354000" y="389820"/>
                  <a:pt x="345624" y="390428"/>
                  <a:pt x="336785" y="390474"/>
                </a:cubicBezTo>
                <a:cubicBezTo>
                  <a:pt x="322528" y="390671"/>
                  <a:pt x="310304" y="388811"/>
                  <a:pt x="300114" y="384896"/>
                </a:cubicBezTo>
                <a:cubicBezTo>
                  <a:pt x="289924" y="380981"/>
                  <a:pt x="282100" y="373831"/>
                  <a:pt x="276644" y="363449"/>
                </a:cubicBezTo>
                <a:cubicBezTo>
                  <a:pt x="271188" y="353066"/>
                  <a:pt x="268432" y="338271"/>
                  <a:pt x="268376" y="319065"/>
                </a:cubicBezTo>
                <a:cubicBezTo>
                  <a:pt x="268437" y="301308"/>
                  <a:pt x="271250" y="287195"/>
                  <a:pt x="276815" y="276727"/>
                </a:cubicBezTo>
                <a:cubicBezTo>
                  <a:pt x="282379" y="266259"/>
                  <a:pt x="290334" y="258769"/>
                  <a:pt x="300677" y="254257"/>
                </a:cubicBezTo>
                <a:cubicBezTo>
                  <a:pt x="311020" y="249746"/>
                  <a:pt x="323390" y="247545"/>
                  <a:pt x="337785" y="247656"/>
                </a:cubicBezTo>
                <a:close/>
                <a:moveTo>
                  <a:pt x="178984" y="247656"/>
                </a:moveTo>
                <a:cubicBezTo>
                  <a:pt x="192608" y="247490"/>
                  <a:pt x="204099" y="249468"/>
                  <a:pt x="213455" y="253591"/>
                </a:cubicBezTo>
                <a:cubicBezTo>
                  <a:pt x="222812" y="257713"/>
                  <a:pt x="229902" y="264981"/>
                  <a:pt x="234725" y="275393"/>
                </a:cubicBezTo>
                <a:cubicBezTo>
                  <a:pt x="239547" y="285806"/>
                  <a:pt x="241970" y="300363"/>
                  <a:pt x="241992" y="319065"/>
                </a:cubicBezTo>
                <a:cubicBezTo>
                  <a:pt x="241970" y="337768"/>
                  <a:pt x="239547" y="352325"/>
                  <a:pt x="234725" y="362737"/>
                </a:cubicBezTo>
                <a:cubicBezTo>
                  <a:pt x="229902" y="373150"/>
                  <a:pt x="222812" y="380417"/>
                  <a:pt x="213455" y="384540"/>
                </a:cubicBezTo>
                <a:cubicBezTo>
                  <a:pt x="204099" y="388663"/>
                  <a:pt x="192608" y="390641"/>
                  <a:pt x="178984" y="390474"/>
                </a:cubicBezTo>
                <a:cubicBezTo>
                  <a:pt x="165549" y="390641"/>
                  <a:pt x="154148" y="388663"/>
                  <a:pt x="144780" y="384540"/>
                </a:cubicBezTo>
                <a:cubicBezTo>
                  <a:pt x="135412" y="380417"/>
                  <a:pt x="128278" y="373150"/>
                  <a:pt x="123377" y="362737"/>
                </a:cubicBezTo>
                <a:cubicBezTo>
                  <a:pt x="118477" y="352325"/>
                  <a:pt x="116010" y="337768"/>
                  <a:pt x="115976" y="319065"/>
                </a:cubicBezTo>
                <a:cubicBezTo>
                  <a:pt x="116010" y="300363"/>
                  <a:pt x="118477" y="285806"/>
                  <a:pt x="123377" y="275393"/>
                </a:cubicBezTo>
                <a:cubicBezTo>
                  <a:pt x="128278" y="264981"/>
                  <a:pt x="135412" y="257713"/>
                  <a:pt x="144780" y="253591"/>
                </a:cubicBezTo>
                <a:cubicBezTo>
                  <a:pt x="154148" y="249468"/>
                  <a:pt x="165549" y="247490"/>
                  <a:pt x="178984" y="247656"/>
                </a:cubicBezTo>
                <a:close/>
                <a:moveTo>
                  <a:pt x="421729" y="13608"/>
                </a:moveTo>
                <a:lnTo>
                  <a:pt x="421729" y="71215"/>
                </a:lnTo>
                <a:lnTo>
                  <a:pt x="438931" y="71215"/>
                </a:lnTo>
                <a:cubicBezTo>
                  <a:pt x="449042" y="71205"/>
                  <a:pt x="456957" y="70514"/>
                  <a:pt x="462675" y="69141"/>
                </a:cubicBezTo>
                <a:cubicBezTo>
                  <a:pt x="468393" y="67768"/>
                  <a:pt x="472455" y="64973"/>
                  <a:pt x="474862" y="60755"/>
                </a:cubicBezTo>
                <a:cubicBezTo>
                  <a:pt x="477268" y="56537"/>
                  <a:pt x="478560" y="50156"/>
                  <a:pt x="478736" y="41612"/>
                </a:cubicBezTo>
                <a:cubicBezTo>
                  <a:pt x="478678" y="30406"/>
                  <a:pt x="475694" y="22913"/>
                  <a:pt x="469785" y="19134"/>
                </a:cubicBezTo>
                <a:cubicBezTo>
                  <a:pt x="463876" y="15354"/>
                  <a:pt x="453591" y="13512"/>
                  <a:pt x="438931" y="13608"/>
                </a:cubicBezTo>
                <a:close/>
                <a:moveTo>
                  <a:pt x="186909" y="11608"/>
                </a:moveTo>
                <a:cubicBezTo>
                  <a:pt x="175218" y="11787"/>
                  <a:pt x="166130" y="13829"/>
                  <a:pt x="159646" y="17735"/>
                </a:cubicBezTo>
                <a:cubicBezTo>
                  <a:pt x="153163" y="21640"/>
                  <a:pt x="148624" y="27935"/>
                  <a:pt x="146030" y="36618"/>
                </a:cubicBezTo>
                <a:cubicBezTo>
                  <a:pt x="143436" y="45302"/>
                  <a:pt x="142127" y="56901"/>
                  <a:pt x="142104" y="71415"/>
                </a:cubicBezTo>
                <a:cubicBezTo>
                  <a:pt x="141770" y="93160"/>
                  <a:pt x="144837" y="108628"/>
                  <a:pt x="151305" y="117821"/>
                </a:cubicBezTo>
                <a:cubicBezTo>
                  <a:pt x="157772" y="127014"/>
                  <a:pt x="169640" y="131481"/>
                  <a:pt x="186909" y="131223"/>
                </a:cubicBezTo>
                <a:cubicBezTo>
                  <a:pt x="198601" y="131059"/>
                  <a:pt x="207688" y="129076"/>
                  <a:pt x="214172" y="125274"/>
                </a:cubicBezTo>
                <a:cubicBezTo>
                  <a:pt x="220655" y="121472"/>
                  <a:pt x="225194" y="115237"/>
                  <a:pt x="227788" y="106568"/>
                </a:cubicBezTo>
                <a:cubicBezTo>
                  <a:pt x="230382" y="97899"/>
                  <a:pt x="231691" y="86181"/>
                  <a:pt x="231715" y="71415"/>
                </a:cubicBezTo>
                <a:cubicBezTo>
                  <a:pt x="231691" y="56835"/>
                  <a:pt x="230382" y="45191"/>
                  <a:pt x="227788" y="36485"/>
                </a:cubicBezTo>
                <a:cubicBezTo>
                  <a:pt x="225194" y="27779"/>
                  <a:pt x="220655" y="21484"/>
                  <a:pt x="214172" y="17601"/>
                </a:cubicBezTo>
                <a:cubicBezTo>
                  <a:pt x="207688" y="13718"/>
                  <a:pt x="198601" y="11720"/>
                  <a:pt x="186909" y="11608"/>
                </a:cubicBezTo>
                <a:close/>
                <a:moveTo>
                  <a:pt x="408527" y="2007"/>
                </a:moveTo>
                <a:lnTo>
                  <a:pt x="439131" y="2007"/>
                </a:lnTo>
                <a:cubicBezTo>
                  <a:pt x="452492" y="2051"/>
                  <a:pt x="462997" y="3251"/>
                  <a:pt x="470646" y="5607"/>
                </a:cubicBezTo>
                <a:cubicBezTo>
                  <a:pt x="478295" y="7963"/>
                  <a:pt x="483733" y="12008"/>
                  <a:pt x="486959" y="17742"/>
                </a:cubicBezTo>
                <a:cubicBezTo>
                  <a:pt x="490186" y="23476"/>
                  <a:pt x="491845" y="31433"/>
                  <a:pt x="491938" y="41612"/>
                </a:cubicBezTo>
                <a:cubicBezTo>
                  <a:pt x="492009" y="53596"/>
                  <a:pt x="489717" y="62681"/>
                  <a:pt x="485062" y="68865"/>
                </a:cubicBezTo>
                <a:cubicBezTo>
                  <a:pt x="480407" y="75049"/>
                  <a:pt x="472964" y="79033"/>
                  <a:pt x="462734" y="80817"/>
                </a:cubicBezTo>
                <a:lnTo>
                  <a:pt x="505139" y="140824"/>
                </a:lnTo>
                <a:lnTo>
                  <a:pt x="489337" y="140824"/>
                </a:lnTo>
                <a:lnTo>
                  <a:pt x="449132" y="82417"/>
                </a:lnTo>
                <a:cubicBezTo>
                  <a:pt x="448224" y="82513"/>
                  <a:pt x="446990" y="82571"/>
                  <a:pt x="445432" y="82592"/>
                </a:cubicBezTo>
                <a:cubicBezTo>
                  <a:pt x="443873" y="82613"/>
                  <a:pt x="442040" y="82621"/>
                  <a:pt x="439931" y="82617"/>
                </a:cubicBezTo>
                <a:lnTo>
                  <a:pt x="421729" y="82617"/>
                </a:lnTo>
                <a:lnTo>
                  <a:pt x="421729" y="140824"/>
                </a:lnTo>
                <a:lnTo>
                  <a:pt x="408527" y="140824"/>
                </a:lnTo>
                <a:close/>
                <a:moveTo>
                  <a:pt x="274377" y="2007"/>
                </a:moveTo>
                <a:lnTo>
                  <a:pt x="287579" y="2007"/>
                </a:lnTo>
                <a:lnTo>
                  <a:pt x="287579" y="92218"/>
                </a:lnTo>
                <a:cubicBezTo>
                  <a:pt x="287408" y="106961"/>
                  <a:pt x="290150" y="117179"/>
                  <a:pt x="295805" y="122872"/>
                </a:cubicBezTo>
                <a:cubicBezTo>
                  <a:pt x="301460" y="128564"/>
                  <a:pt x="311053" y="131281"/>
                  <a:pt x="324583" y="131023"/>
                </a:cubicBezTo>
                <a:cubicBezTo>
                  <a:pt x="338752" y="131281"/>
                  <a:pt x="348620" y="128564"/>
                  <a:pt x="354187" y="122872"/>
                </a:cubicBezTo>
                <a:cubicBezTo>
                  <a:pt x="359755" y="117179"/>
                  <a:pt x="362422" y="106961"/>
                  <a:pt x="362188" y="92218"/>
                </a:cubicBezTo>
                <a:lnTo>
                  <a:pt x="362188" y="2007"/>
                </a:lnTo>
                <a:lnTo>
                  <a:pt x="375190" y="2007"/>
                </a:lnTo>
                <a:lnTo>
                  <a:pt x="375190" y="96218"/>
                </a:lnTo>
                <a:cubicBezTo>
                  <a:pt x="375223" y="112512"/>
                  <a:pt x="371056" y="124380"/>
                  <a:pt x="362688" y="131823"/>
                </a:cubicBezTo>
                <a:cubicBezTo>
                  <a:pt x="354321" y="139266"/>
                  <a:pt x="341552" y="142933"/>
                  <a:pt x="324383" y="142824"/>
                </a:cubicBezTo>
                <a:cubicBezTo>
                  <a:pt x="307248" y="142970"/>
                  <a:pt x="294613" y="139378"/>
                  <a:pt x="286479" y="132048"/>
                </a:cubicBezTo>
                <a:cubicBezTo>
                  <a:pt x="278344" y="124718"/>
                  <a:pt x="274311" y="112775"/>
                  <a:pt x="274377" y="96218"/>
                </a:cubicBezTo>
                <a:close/>
                <a:moveTo>
                  <a:pt x="0" y="2007"/>
                </a:moveTo>
                <a:lnTo>
                  <a:pt x="15202" y="2007"/>
                </a:lnTo>
                <a:lnTo>
                  <a:pt x="55207" y="67215"/>
                </a:lnTo>
                <a:lnTo>
                  <a:pt x="56407" y="67215"/>
                </a:lnTo>
                <a:lnTo>
                  <a:pt x="95812" y="2007"/>
                </a:lnTo>
                <a:lnTo>
                  <a:pt x="110614" y="2007"/>
                </a:lnTo>
                <a:lnTo>
                  <a:pt x="61808" y="79416"/>
                </a:lnTo>
                <a:lnTo>
                  <a:pt x="61808" y="140824"/>
                </a:lnTo>
                <a:lnTo>
                  <a:pt x="48406" y="140824"/>
                </a:lnTo>
                <a:lnTo>
                  <a:pt x="48406" y="79616"/>
                </a:lnTo>
                <a:close/>
                <a:moveTo>
                  <a:pt x="186909" y="6"/>
                </a:moveTo>
                <a:cubicBezTo>
                  <a:pt x="200290" y="-123"/>
                  <a:pt x="211311" y="2003"/>
                  <a:pt x="219972" y="6385"/>
                </a:cubicBezTo>
                <a:cubicBezTo>
                  <a:pt x="228634" y="10767"/>
                  <a:pt x="235062" y="18183"/>
                  <a:pt x="239256" y="28632"/>
                </a:cubicBezTo>
                <a:cubicBezTo>
                  <a:pt x="243451" y="39082"/>
                  <a:pt x="245537" y="53343"/>
                  <a:pt x="245516" y="71415"/>
                </a:cubicBezTo>
                <a:cubicBezTo>
                  <a:pt x="245537" y="89488"/>
                  <a:pt x="243451" y="103749"/>
                  <a:pt x="239256" y="114198"/>
                </a:cubicBezTo>
                <a:cubicBezTo>
                  <a:pt x="235062" y="124648"/>
                  <a:pt x="228634" y="132064"/>
                  <a:pt x="219972" y="136446"/>
                </a:cubicBezTo>
                <a:cubicBezTo>
                  <a:pt x="211311" y="140828"/>
                  <a:pt x="200290" y="142954"/>
                  <a:pt x="186909" y="142824"/>
                </a:cubicBezTo>
                <a:cubicBezTo>
                  <a:pt x="173284" y="142776"/>
                  <a:pt x="162174" y="140605"/>
                  <a:pt x="153579" y="136312"/>
                </a:cubicBezTo>
                <a:cubicBezTo>
                  <a:pt x="144984" y="132019"/>
                  <a:pt x="138645" y="124692"/>
                  <a:pt x="134562" y="114332"/>
                </a:cubicBezTo>
                <a:cubicBezTo>
                  <a:pt x="130479" y="103971"/>
                  <a:pt x="128392" y="89666"/>
                  <a:pt x="128302" y="71415"/>
                </a:cubicBezTo>
                <a:cubicBezTo>
                  <a:pt x="128273" y="53343"/>
                  <a:pt x="130330" y="39082"/>
                  <a:pt x="134473" y="28632"/>
                </a:cubicBezTo>
                <a:cubicBezTo>
                  <a:pt x="138615" y="18183"/>
                  <a:pt x="145014" y="10767"/>
                  <a:pt x="153668" y="6385"/>
                </a:cubicBezTo>
                <a:cubicBezTo>
                  <a:pt x="162322" y="2003"/>
                  <a:pt x="173402" y="-123"/>
                  <a:pt x="186909" y="6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53" y="662892"/>
            <a:ext cx="3590925" cy="10191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1554900"/>
            <a:ext cx="4975860" cy="4588775"/>
          </a:xfrm>
          <a:custGeom>
            <a:avLst/>
            <a:gdLst>
              <a:gd name="connsiteX0" fmla="*/ 511200 w 4870807"/>
              <a:gd name="connsiteY0" fmla="*/ 0 h 4588775"/>
              <a:gd name="connsiteX1" fmla="*/ 4870807 w 4870807"/>
              <a:gd name="connsiteY1" fmla="*/ 0 h 4588775"/>
              <a:gd name="connsiteX2" fmla="*/ 4870807 w 4870807"/>
              <a:gd name="connsiteY2" fmla="*/ 494880 h 4588775"/>
              <a:gd name="connsiteX3" fmla="*/ 4870807 w 4870807"/>
              <a:gd name="connsiteY3" fmla="*/ 511200 h 4588775"/>
              <a:gd name="connsiteX4" fmla="*/ 4870807 w 4870807"/>
              <a:gd name="connsiteY4" fmla="*/ 3566375 h 4588775"/>
              <a:gd name="connsiteX5" fmla="*/ 4870807 w 4870807"/>
              <a:gd name="connsiteY5" fmla="*/ 4077575 h 4588775"/>
              <a:gd name="connsiteX6" fmla="*/ 4870807 w 4870807"/>
              <a:gd name="connsiteY6" fmla="*/ 4106760 h 4588775"/>
              <a:gd name="connsiteX7" fmla="*/ 4867865 w 4870807"/>
              <a:gd name="connsiteY7" fmla="*/ 4106760 h 4588775"/>
              <a:gd name="connsiteX8" fmla="*/ 4860421 w 4870807"/>
              <a:gd name="connsiteY8" fmla="*/ 4180600 h 4588775"/>
              <a:gd name="connsiteX9" fmla="*/ 4359607 w 4870807"/>
              <a:gd name="connsiteY9" fmla="*/ 4588775 h 4588775"/>
              <a:gd name="connsiteX10" fmla="*/ 0 w 4870807"/>
              <a:gd name="connsiteY10" fmla="*/ 4588774 h 4588775"/>
              <a:gd name="connsiteX11" fmla="*/ 0 w 4870807"/>
              <a:gd name="connsiteY11" fmla="*/ 4106760 h 4588775"/>
              <a:gd name="connsiteX12" fmla="*/ 0 w 4870807"/>
              <a:gd name="connsiteY12" fmla="*/ 4077575 h 4588775"/>
              <a:gd name="connsiteX13" fmla="*/ 0 w 4870807"/>
              <a:gd name="connsiteY13" fmla="*/ 1022399 h 4588775"/>
              <a:gd name="connsiteX14" fmla="*/ 0 w 4870807"/>
              <a:gd name="connsiteY14" fmla="*/ 511200 h 4588775"/>
              <a:gd name="connsiteX15" fmla="*/ 0 w 4870807"/>
              <a:gd name="connsiteY15" fmla="*/ 494880 h 4588775"/>
              <a:gd name="connsiteX16" fmla="*/ 1646 w 4870807"/>
              <a:gd name="connsiteY16" fmla="*/ 494880 h 4588775"/>
              <a:gd name="connsiteX17" fmla="*/ 10386 w 4870807"/>
              <a:gd name="connsiteY17" fmla="*/ 408175 h 4588775"/>
              <a:gd name="connsiteX18" fmla="*/ 511200 w 4870807"/>
              <a:gd name="connsiteY18" fmla="*/ 0 h 4588775"/>
            </a:gdLst>
            <a:ahLst/>
            <a:cxnLst/>
            <a:rect l="l" t="t" r="r" b="b"/>
            <a:pathLst>
              <a:path w="4870807" h="4588775">
                <a:moveTo>
                  <a:pt x="511200" y="0"/>
                </a:moveTo>
                <a:lnTo>
                  <a:pt x="4870807" y="0"/>
                </a:lnTo>
                <a:lnTo>
                  <a:pt x="4870807" y="494880"/>
                </a:lnTo>
                <a:lnTo>
                  <a:pt x="4870807" y="511200"/>
                </a:lnTo>
                <a:lnTo>
                  <a:pt x="4870807" y="3566375"/>
                </a:lnTo>
                <a:lnTo>
                  <a:pt x="4870807" y="4077575"/>
                </a:lnTo>
                <a:lnTo>
                  <a:pt x="4870807" y="4106760"/>
                </a:lnTo>
                <a:lnTo>
                  <a:pt x="4867865" y="4106760"/>
                </a:lnTo>
                <a:lnTo>
                  <a:pt x="4860421" y="4180600"/>
                </a:lnTo>
                <a:cubicBezTo>
                  <a:pt x="4812754" y="4413545"/>
                  <a:pt x="4606644" y="4588775"/>
                  <a:pt x="4359607" y="4588775"/>
                </a:cubicBezTo>
                <a:lnTo>
                  <a:pt x="0" y="4588774"/>
                </a:lnTo>
                <a:lnTo>
                  <a:pt x="0" y="4106760"/>
                </a:lnTo>
                <a:lnTo>
                  <a:pt x="0" y="4077575"/>
                </a:lnTo>
                <a:lnTo>
                  <a:pt x="0" y="1022399"/>
                </a:lnTo>
                <a:lnTo>
                  <a:pt x="0" y="511200"/>
                </a:lnTo>
                <a:lnTo>
                  <a:pt x="0" y="494880"/>
                </a:lnTo>
                <a:lnTo>
                  <a:pt x="1646" y="494880"/>
                </a:lnTo>
                <a:lnTo>
                  <a:pt x="10386" y="408175"/>
                </a:lnTo>
                <a:cubicBezTo>
                  <a:pt x="58054" y="175230"/>
                  <a:pt x="264163" y="0"/>
                  <a:pt x="511200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43040" y="1554900"/>
            <a:ext cx="4975860" cy="4588775"/>
          </a:xfrm>
          <a:custGeom>
            <a:avLst/>
            <a:gdLst>
              <a:gd name="connsiteX0" fmla="*/ 511200 w 4870807"/>
              <a:gd name="connsiteY0" fmla="*/ 0 h 4588775"/>
              <a:gd name="connsiteX1" fmla="*/ 4870807 w 4870807"/>
              <a:gd name="connsiteY1" fmla="*/ 0 h 4588775"/>
              <a:gd name="connsiteX2" fmla="*/ 4870807 w 4870807"/>
              <a:gd name="connsiteY2" fmla="*/ 494880 h 4588775"/>
              <a:gd name="connsiteX3" fmla="*/ 4870807 w 4870807"/>
              <a:gd name="connsiteY3" fmla="*/ 511200 h 4588775"/>
              <a:gd name="connsiteX4" fmla="*/ 4870807 w 4870807"/>
              <a:gd name="connsiteY4" fmla="*/ 3566375 h 4588775"/>
              <a:gd name="connsiteX5" fmla="*/ 4870807 w 4870807"/>
              <a:gd name="connsiteY5" fmla="*/ 4077575 h 4588775"/>
              <a:gd name="connsiteX6" fmla="*/ 4870807 w 4870807"/>
              <a:gd name="connsiteY6" fmla="*/ 4106760 h 4588775"/>
              <a:gd name="connsiteX7" fmla="*/ 4867865 w 4870807"/>
              <a:gd name="connsiteY7" fmla="*/ 4106760 h 4588775"/>
              <a:gd name="connsiteX8" fmla="*/ 4860421 w 4870807"/>
              <a:gd name="connsiteY8" fmla="*/ 4180600 h 4588775"/>
              <a:gd name="connsiteX9" fmla="*/ 4359607 w 4870807"/>
              <a:gd name="connsiteY9" fmla="*/ 4588775 h 4588775"/>
              <a:gd name="connsiteX10" fmla="*/ 0 w 4870807"/>
              <a:gd name="connsiteY10" fmla="*/ 4588774 h 4588775"/>
              <a:gd name="connsiteX11" fmla="*/ 0 w 4870807"/>
              <a:gd name="connsiteY11" fmla="*/ 4106760 h 4588775"/>
              <a:gd name="connsiteX12" fmla="*/ 0 w 4870807"/>
              <a:gd name="connsiteY12" fmla="*/ 4077575 h 4588775"/>
              <a:gd name="connsiteX13" fmla="*/ 0 w 4870807"/>
              <a:gd name="connsiteY13" fmla="*/ 1022399 h 4588775"/>
              <a:gd name="connsiteX14" fmla="*/ 0 w 4870807"/>
              <a:gd name="connsiteY14" fmla="*/ 511200 h 4588775"/>
              <a:gd name="connsiteX15" fmla="*/ 0 w 4870807"/>
              <a:gd name="connsiteY15" fmla="*/ 494880 h 4588775"/>
              <a:gd name="connsiteX16" fmla="*/ 1646 w 4870807"/>
              <a:gd name="connsiteY16" fmla="*/ 494880 h 4588775"/>
              <a:gd name="connsiteX17" fmla="*/ 10386 w 4870807"/>
              <a:gd name="connsiteY17" fmla="*/ 408175 h 4588775"/>
              <a:gd name="connsiteX18" fmla="*/ 511200 w 4870807"/>
              <a:gd name="connsiteY18" fmla="*/ 0 h 4588775"/>
            </a:gdLst>
            <a:ahLst/>
            <a:cxnLst/>
            <a:rect l="l" t="t" r="r" b="b"/>
            <a:pathLst>
              <a:path w="4870807" h="4588775">
                <a:moveTo>
                  <a:pt x="511200" y="0"/>
                </a:moveTo>
                <a:lnTo>
                  <a:pt x="4870807" y="0"/>
                </a:lnTo>
                <a:lnTo>
                  <a:pt x="4870807" y="494880"/>
                </a:lnTo>
                <a:lnTo>
                  <a:pt x="4870807" y="511200"/>
                </a:lnTo>
                <a:lnTo>
                  <a:pt x="4870807" y="3566375"/>
                </a:lnTo>
                <a:lnTo>
                  <a:pt x="4870807" y="4077575"/>
                </a:lnTo>
                <a:lnTo>
                  <a:pt x="4870807" y="4106760"/>
                </a:lnTo>
                <a:lnTo>
                  <a:pt x="4867865" y="4106760"/>
                </a:lnTo>
                <a:lnTo>
                  <a:pt x="4860421" y="4180600"/>
                </a:lnTo>
                <a:cubicBezTo>
                  <a:pt x="4812754" y="4413545"/>
                  <a:pt x="4606644" y="4588775"/>
                  <a:pt x="4359607" y="4588775"/>
                </a:cubicBezTo>
                <a:lnTo>
                  <a:pt x="0" y="4588774"/>
                </a:lnTo>
                <a:lnTo>
                  <a:pt x="0" y="4106760"/>
                </a:lnTo>
                <a:lnTo>
                  <a:pt x="0" y="4077575"/>
                </a:lnTo>
                <a:lnTo>
                  <a:pt x="0" y="1022399"/>
                </a:lnTo>
                <a:lnTo>
                  <a:pt x="0" y="511200"/>
                </a:lnTo>
                <a:lnTo>
                  <a:pt x="0" y="494880"/>
                </a:lnTo>
                <a:lnTo>
                  <a:pt x="1646" y="494880"/>
                </a:lnTo>
                <a:lnTo>
                  <a:pt x="10386" y="408175"/>
                </a:lnTo>
                <a:cubicBezTo>
                  <a:pt x="58054" y="175230"/>
                  <a:pt x="264163" y="0"/>
                  <a:pt x="511200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203744" y="1779048"/>
            <a:ext cx="1575414" cy="1575414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20700000">
            <a:off x="7936231" y="2554704"/>
            <a:ext cx="2189478" cy="499181"/>
          </a:xfrm>
          <a:prstGeom prst="arc">
            <a:avLst>
              <a:gd name="adj1" fmla="val 20876651"/>
              <a:gd name="adj2" fmla="val 11634648"/>
            </a:avLst>
          </a:prstGeom>
          <a:noFill/>
          <a:ln w="19050" cap="sq">
            <a:gradFill>
              <a:gsLst>
                <a:gs pos="0">
                  <a:schemeClr val="bg1">
                    <a:alpha val="0"/>
                  </a:schemeClr>
                </a:gs>
                <a:gs pos="27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715712" y="2306864"/>
            <a:ext cx="551478" cy="519782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321104" y="1779048"/>
            <a:ext cx="1575414" cy="1575414"/>
          </a:xfrm>
          <a:prstGeom prst="ellipse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20700000">
            <a:off x="2053591" y="2554704"/>
            <a:ext cx="2189478" cy="499181"/>
          </a:xfrm>
          <a:prstGeom prst="arc">
            <a:avLst>
              <a:gd name="adj1" fmla="val 20876651"/>
              <a:gd name="adj2" fmla="val 11634648"/>
            </a:avLst>
          </a:prstGeom>
          <a:noFill/>
          <a:ln w="19050" cap="sq">
            <a:gradFill>
              <a:gsLst>
                <a:gs pos="0">
                  <a:schemeClr val="bg1">
                    <a:alpha val="0"/>
                  </a:schemeClr>
                </a:gs>
                <a:gs pos="27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854261" y="2291015"/>
            <a:ext cx="509101" cy="551478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92759" y="3451860"/>
            <a:ext cx="4676422" cy="68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大学阶段材料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92759" y="4238201"/>
            <a:ext cx="4673741" cy="16901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高校毕业生登记表、大学学生成绩单、入党（团）材料、实习鉴定表、毕业论文（设计）评审表、授予学士学位通知书、教师资格申请表、公费师范生协议书和奖惩材料等。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10119" y="3451860"/>
            <a:ext cx="4676422" cy="68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高中阶段材料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10119" y="4238201"/>
            <a:ext cx="4676281" cy="16901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高中毕业生登记表（或学籍卡）、高考报名登记表、新生体检表等。</a:t>
            </a:r>
            <a:endParaRPr kumimoji="1"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7" y="61970"/>
            <a:ext cx="3590925" cy="10191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V="1">
            <a:off x="663109" y="466987"/>
            <a:ext cx="10858500" cy="5807868"/>
          </a:xfrm>
          <a:prstGeom prst="roundRect">
            <a:avLst>
              <a:gd name="adj" fmla="val 12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342900" sx="102000" sy="102000" algn="ctr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 flipV="1">
            <a:off x="506702" y="3639685"/>
            <a:ext cx="134051" cy="178768"/>
          </a:xfrm>
          <a:prstGeom prst="triangle">
            <a:avLst>
              <a:gd name="adj" fmla="val 77809"/>
            </a:avLst>
          </a:prstGeom>
          <a:solidFill>
            <a:schemeClr val="tx2">
              <a:lumMod val="75000"/>
              <a:lumOff val="25000"/>
            </a:schemeClr>
          </a:soli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V="1">
            <a:off x="780164" y="590413"/>
            <a:ext cx="10631672" cy="5673599"/>
          </a:xfrm>
          <a:prstGeom prst="roundRect">
            <a:avLst>
              <a:gd name="adj" fmla="val 1238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blurRad="342900" sx="102000" sy="102000" algn="ctr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 flipV="1">
            <a:off x="11550070" y="3637391"/>
            <a:ext cx="134051" cy="190973"/>
          </a:xfrm>
          <a:prstGeom prst="triangle">
            <a:avLst>
              <a:gd name="adj" fmla="val 76388"/>
            </a:avLst>
          </a:prstGeom>
          <a:solidFill>
            <a:schemeClr val="tx2">
              <a:lumMod val="75000"/>
              <a:lumOff val="25000"/>
            </a:schemeClr>
          </a:soli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5400000">
            <a:off x="2910338" y="1340705"/>
            <a:ext cx="2508647" cy="7359655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5400000">
            <a:off x="2732738" y="1734624"/>
            <a:ext cx="2240101" cy="6571819"/>
          </a:xfrm>
          <a:prstGeom prst="triangle">
            <a:avLst/>
          </a:prstGeom>
          <a:noFill/>
          <a:ln w="9525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6200000" flipH="1">
            <a:off x="6778431" y="1340707"/>
            <a:ext cx="2508647" cy="7359655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6200000" flipH="1">
            <a:off x="7224577" y="1734626"/>
            <a:ext cx="2240101" cy="6571819"/>
          </a:xfrm>
          <a:prstGeom prst="triangle">
            <a:avLst/>
          </a:prstGeom>
          <a:noFill/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l="894" t="2388" r="2080" b="53003"/>
          <a:stretch>
            <a:fillRect/>
          </a:stretch>
        </p:blipFill>
        <p:spPr>
          <a:xfrm flipV="1">
            <a:off x="479419" y="3900484"/>
            <a:ext cx="11233163" cy="2508650"/>
          </a:xfrm>
          <a:custGeom>
            <a:avLst/>
            <a:gdLst>
              <a:gd name="connsiteX0" fmla="*/ 0 w 11233163"/>
              <a:gd name="connsiteY0" fmla="*/ 0 h 2508650"/>
              <a:gd name="connsiteX1" fmla="*/ 119800 w 11233163"/>
              <a:gd name="connsiteY1" fmla="*/ 0 h 2508650"/>
              <a:gd name="connsiteX2" fmla="*/ 11113363 w 11233163"/>
              <a:gd name="connsiteY2" fmla="*/ 0 h 2508650"/>
              <a:gd name="connsiteX3" fmla="*/ 11233163 w 11233163"/>
              <a:gd name="connsiteY3" fmla="*/ 0 h 2508650"/>
              <a:gd name="connsiteX4" fmla="*/ 11233163 w 11233163"/>
              <a:gd name="connsiteY4" fmla="*/ 134274 h 2508650"/>
              <a:gd name="connsiteX5" fmla="*/ 11228872 w 11233163"/>
              <a:gd name="connsiteY5" fmla="*/ 134274 h 2508650"/>
              <a:gd name="connsiteX6" fmla="*/ 11232884 w 11233163"/>
              <a:gd name="connsiteY6" fmla="*/ 158590 h 2508650"/>
              <a:gd name="connsiteX7" fmla="*/ 5616582 w 11233163"/>
              <a:gd name="connsiteY7" fmla="*/ 2508650 h 2508650"/>
              <a:gd name="connsiteX8" fmla="*/ 279 w 11233163"/>
              <a:gd name="connsiteY8" fmla="*/ 158590 h 2508650"/>
              <a:gd name="connsiteX9" fmla="*/ 4291 w 11233163"/>
              <a:gd name="connsiteY9" fmla="*/ 134274 h 2508650"/>
              <a:gd name="connsiteX10" fmla="*/ 0 w 11233163"/>
              <a:gd name="connsiteY10" fmla="*/ 134274 h 2508650"/>
            </a:gdLst>
            <a:ahLst/>
            <a:cxnLst/>
            <a:rect l="l" t="t" r="r" b="b"/>
            <a:pathLst>
              <a:path w="11233163" h="2508650">
                <a:moveTo>
                  <a:pt x="0" y="0"/>
                </a:moveTo>
                <a:lnTo>
                  <a:pt x="119800" y="0"/>
                </a:lnTo>
                <a:lnTo>
                  <a:pt x="11113363" y="0"/>
                </a:lnTo>
                <a:lnTo>
                  <a:pt x="11233163" y="0"/>
                </a:lnTo>
                <a:lnTo>
                  <a:pt x="11233163" y="134274"/>
                </a:lnTo>
                <a:lnTo>
                  <a:pt x="11228872" y="134274"/>
                </a:lnTo>
                <a:lnTo>
                  <a:pt x="11232884" y="158590"/>
                </a:lnTo>
                <a:cubicBezTo>
                  <a:pt x="11194777" y="791711"/>
                  <a:pt x="7277068" y="2508650"/>
                  <a:pt x="5616582" y="2508650"/>
                </a:cubicBezTo>
                <a:cubicBezTo>
                  <a:pt x="3956096" y="2508650"/>
                  <a:pt x="38386" y="791711"/>
                  <a:pt x="279" y="158590"/>
                </a:cubicBezTo>
                <a:lnTo>
                  <a:pt x="4291" y="134274"/>
                </a:lnTo>
                <a:lnTo>
                  <a:pt x="0" y="13427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标题 1"/>
          <p:cNvSpPr txBox="1"/>
          <p:nvPr/>
        </p:nvSpPr>
        <p:spPr>
          <a:xfrm flipV="1">
            <a:off x="479419" y="3900484"/>
            <a:ext cx="11233163" cy="2508650"/>
          </a:xfrm>
          <a:custGeom>
            <a:avLst/>
            <a:gdLst>
              <a:gd name="connsiteX0" fmla="*/ 0 w 11233163"/>
              <a:gd name="connsiteY0" fmla="*/ 0 h 2508650"/>
              <a:gd name="connsiteX1" fmla="*/ 119800 w 11233163"/>
              <a:gd name="connsiteY1" fmla="*/ 0 h 2508650"/>
              <a:gd name="connsiteX2" fmla="*/ 11113363 w 11233163"/>
              <a:gd name="connsiteY2" fmla="*/ 0 h 2508650"/>
              <a:gd name="connsiteX3" fmla="*/ 11233163 w 11233163"/>
              <a:gd name="connsiteY3" fmla="*/ 0 h 2508650"/>
              <a:gd name="connsiteX4" fmla="*/ 11233163 w 11233163"/>
              <a:gd name="connsiteY4" fmla="*/ 134274 h 2508650"/>
              <a:gd name="connsiteX5" fmla="*/ 11228872 w 11233163"/>
              <a:gd name="connsiteY5" fmla="*/ 134274 h 2508650"/>
              <a:gd name="connsiteX6" fmla="*/ 11232884 w 11233163"/>
              <a:gd name="connsiteY6" fmla="*/ 158590 h 2508650"/>
              <a:gd name="connsiteX7" fmla="*/ 5616582 w 11233163"/>
              <a:gd name="connsiteY7" fmla="*/ 2508650 h 2508650"/>
              <a:gd name="connsiteX8" fmla="*/ 279 w 11233163"/>
              <a:gd name="connsiteY8" fmla="*/ 158590 h 2508650"/>
              <a:gd name="connsiteX9" fmla="*/ 4291 w 11233163"/>
              <a:gd name="connsiteY9" fmla="*/ 134274 h 2508650"/>
              <a:gd name="connsiteX10" fmla="*/ 0 w 11233163"/>
              <a:gd name="connsiteY10" fmla="*/ 134274 h 2508650"/>
            </a:gdLst>
            <a:ahLst/>
            <a:cxnLst/>
            <a:rect l="l" t="t" r="r" b="b"/>
            <a:pathLst>
              <a:path w="11233163" h="2508650">
                <a:moveTo>
                  <a:pt x="0" y="0"/>
                </a:moveTo>
                <a:lnTo>
                  <a:pt x="119800" y="0"/>
                </a:lnTo>
                <a:lnTo>
                  <a:pt x="11113363" y="0"/>
                </a:lnTo>
                <a:lnTo>
                  <a:pt x="11233163" y="0"/>
                </a:lnTo>
                <a:lnTo>
                  <a:pt x="11233163" y="134274"/>
                </a:lnTo>
                <a:lnTo>
                  <a:pt x="11228872" y="134274"/>
                </a:lnTo>
                <a:lnTo>
                  <a:pt x="11232884" y="158590"/>
                </a:lnTo>
                <a:cubicBezTo>
                  <a:pt x="11194777" y="791711"/>
                  <a:pt x="7277068" y="2508650"/>
                  <a:pt x="5616582" y="2508650"/>
                </a:cubicBezTo>
                <a:cubicBezTo>
                  <a:pt x="3956096" y="2508650"/>
                  <a:pt x="38386" y="791711"/>
                  <a:pt x="279" y="158590"/>
                </a:cubicBezTo>
                <a:lnTo>
                  <a:pt x="4291" y="134274"/>
                </a:lnTo>
                <a:lnTo>
                  <a:pt x="0" y="13427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635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alphaModFix amt="20000"/>
          </a:blip>
          <a:srcRect l="4313" t="56843" r="4313" b="6746"/>
          <a:stretch>
            <a:fillRect/>
          </a:stretch>
        </p:blipFill>
        <p:spPr>
          <a:xfrm>
            <a:off x="479421" y="3900484"/>
            <a:ext cx="11233163" cy="2508650"/>
          </a:xfrm>
          <a:custGeom>
            <a:avLst/>
            <a:gdLst>
              <a:gd name="connsiteX0" fmla="*/ 5616582 w 11233163"/>
              <a:gd name="connsiteY0" fmla="*/ 0 h 2508650"/>
              <a:gd name="connsiteX1" fmla="*/ 11232884 w 11233163"/>
              <a:gd name="connsiteY1" fmla="*/ 2350060 h 2508650"/>
              <a:gd name="connsiteX2" fmla="*/ 11228872 w 11233163"/>
              <a:gd name="connsiteY2" fmla="*/ 2374376 h 2508650"/>
              <a:gd name="connsiteX3" fmla="*/ 11233163 w 11233163"/>
              <a:gd name="connsiteY3" fmla="*/ 2374376 h 2508650"/>
              <a:gd name="connsiteX4" fmla="*/ 11233163 w 11233163"/>
              <a:gd name="connsiteY4" fmla="*/ 2508650 h 2508650"/>
              <a:gd name="connsiteX5" fmla="*/ 11113363 w 11233163"/>
              <a:gd name="connsiteY5" fmla="*/ 2508650 h 2508650"/>
              <a:gd name="connsiteX6" fmla="*/ 119800 w 11233163"/>
              <a:gd name="connsiteY6" fmla="*/ 2508650 h 2508650"/>
              <a:gd name="connsiteX7" fmla="*/ 0 w 11233163"/>
              <a:gd name="connsiteY7" fmla="*/ 2508650 h 2508650"/>
              <a:gd name="connsiteX8" fmla="*/ 0 w 11233163"/>
              <a:gd name="connsiteY8" fmla="*/ 2374376 h 2508650"/>
              <a:gd name="connsiteX9" fmla="*/ 4291 w 11233163"/>
              <a:gd name="connsiteY9" fmla="*/ 2374376 h 2508650"/>
              <a:gd name="connsiteX10" fmla="*/ 279 w 11233163"/>
              <a:gd name="connsiteY10" fmla="*/ 2350060 h 2508650"/>
              <a:gd name="connsiteX11" fmla="*/ 5616582 w 11233163"/>
              <a:gd name="connsiteY11" fmla="*/ 0 h 2508650"/>
            </a:gdLst>
            <a:ahLst/>
            <a:cxnLst/>
            <a:rect l="l" t="t" r="r" b="b"/>
            <a:pathLst>
              <a:path w="11233163" h="2508650">
                <a:moveTo>
                  <a:pt x="5616582" y="0"/>
                </a:moveTo>
                <a:cubicBezTo>
                  <a:pt x="7277068" y="0"/>
                  <a:pt x="11194777" y="1716939"/>
                  <a:pt x="11232884" y="2350060"/>
                </a:cubicBezTo>
                <a:lnTo>
                  <a:pt x="11228872" y="2374376"/>
                </a:lnTo>
                <a:lnTo>
                  <a:pt x="11233163" y="2374376"/>
                </a:lnTo>
                <a:lnTo>
                  <a:pt x="11233163" y="2508650"/>
                </a:lnTo>
                <a:lnTo>
                  <a:pt x="11113363" y="2508650"/>
                </a:lnTo>
                <a:lnTo>
                  <a:pt x="119800" y="2508650"/>
                </a:lnTo>
                <a:lnTo>
                  <a:pt x="0" y="2508650"/>
                </a:lnTo>
                <a:lnTo>
                  <a:pt x="0" y="2374376"/>
                </a:lnTo>
                <a:lnTo>
                  <a:pt x="4291" y="2374376"/>
                </a:lnTo>
                <a:lnTo>
                  <a:pt x="279" y="2350060"/>
                </a:lnTo>
                <a:cubicBezTo>
                  <a:pt x="38386" y="1716939"/>
                  <a:pt x="3956096" y="0"/>
                  <a:pt x="561658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 flipV="1">
            <a:off x="618637" y="4039818"/>
            <a:ext cx="10960144" cy="2304000"/>
          </a:xfrm>
          <a:custGeom>
            <a:avLst/>
            <a:gdLst>
              <a:gd name="connsiteX0" fmla="*/ 0 w 11233163"/>
              <a:gd name="connsiteY0" fmla="*/ 0 h 2508650"/>
              <a:gd name="connsiteX1" fmla="*/ 119800 w 11233163"/>
              <a:gd name="connsiteY1" fmla="*/ 0 h 2508650"/>
              <a:gd name="connsiteX2" fmla="*/ 11113363 w 11233163"/>
              <a:gd name="connsiteY2" fmla="*/ 0 h 2508650"/>
              <a:gd name="connsiteX3" fmla="*/ 11233163 w 11233163"/>
              <a:gd name="connsiteY3" fmla="*/ 0 h 2508650"/>
              <a:gd name="connsiteX4" fmla="*/ 11233163 w 11233163"/>
              <a:gd name="connsiteY4" fmla="*/ 134274 h 2508650"/>
              <a:gd name="connsiteX5" fmla="*/ 11228872 w 11233163"/>
              <a:gd name="connsiteY5" fmla="*/ 134274 h 2508650"/>
              <a:gd name="connsiteX6" fmla="*/ 11232884 w 11233163"/>
              <a:gd name="connsiteY6" fmla="*/ 158590 h 2508650"/>
              <a:gd name="connsiteX7" fmla="*/ 5616582 w 11233163"/>
              <a:gd name="connsiteY7" fmla="*/ 2508650 h 2508650"/>
              <a:gd name="connsiteX8" fmla="*/ 279 w 11233163"/>
              <a:gd name="connsiteY8" fmla="*/ 158590 h 2508650"/>
              <a:gd name="connsiteX9" fmla="*/ 4291 w 11233163"/>
              <a:gd name="connsiteY9" fmla="*/ 134274 h 2508650"/>
              <a:gd name="connsiteX10" fmla="*/ 0 w 11233163"/>
              <a:gd name="connsiteY10" fmla="*/ 134274 h 2508650"/>
            </a:gdLst>
            <a:ahLst/>
            <a:cxnLst/>
            <a:rect l="l" t="t" r="r" b="b"/>
            <a:pathLst>
              <a:path w="11233163" h="2508650">
                <a:moveTo>
                  <a:pt x="0" y="0"/>
                </a:moveTo>
                <a:lnTo>
                  <a:pt x="119800" y="0"/>
                </a:lnTo>
                <a:lnTo>
                  <a:pt x="11113363" y="0"/>
                </a:lnTo>
                <a:lnTo>
                  <a:pt x="11233163" y="0"/>
                </a:lnTo>
                <a:lnTo>
                  <a:pt x="11233163" y="134274"/>
                </a:lnTo>
                <a:lnTo>
                  <a:pt x="11228872" y="134274"/>
                </a:lnTo>
                <a:lnTo>
                  <a:pt x="11232884" y="158590"/>
                </a:lnTo>
                <a:cubicBezTo>
                  <a:pt x="11194777" y="791711"/>
                  <a:pt x="7277068" y="2508650"/>
                  <a:pt x="5616582" y="2508650"/>
                </a:cubicBezTo>
                <a:cubicBezTo>
                  <a:pt x="3956096" y="2508650"/>
                  <a:pt x="38386" y="791711"/>
                  <a:pt x="279" y="158590"/>
                </a:cubicBezTo>
                <a:lnTo>
                  <a:pt x="4291" y="134274"/>
                </a:lnTo>
                <a:lnTo>
                  <a:pt x="0" y="134274"/>
                </a:lnTo>
                <a:close/>
              </a:path>
            </a:pathLst>
          </a:custGeom>
          <a:noFill/>
          <a:ln w="127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76709" y="607297"/>
            <a:ext cx="1060872" cy="1060872"/>
          </a:xfrm>
          <a:prstGeom prst="donut">
            <a:avLst>
              <a:gd name="adj" fmla="val 8675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37753" y="2701965"/>
            <a:ext cx="267184" cy="993601"/>
          </a:xfrm>
          <a:custGeom>
            <a:avLst/>
            <a:gdLst>
              <a:gd name="connsiteX0" fmla="*/ 141590 w 195422"/>
              <a:gd name="connsiteY0" fmla="*/ 26916 h 726732"/>
              <a:gd name="connsiteX1" fmla="*/ 168506 w 195422"/>
              <a:gd name="connsiteY1" fmla="*/ 0 h 726732"/>
              <a:gd name="connsiteX2" fmla="*/ 195422 w 195422"/>
              <a:gd name="connsiteY2" fmla="*/ 26916 h 726732"/>
              <a:gd name="connsiteX3" fmla="*/ 168506 w 195422"/>
              <a:gd name="connsiteY3" fmla="*/ 53832 h 726732"/>
              <a:gd name="connsiteX4" fmla="*/ 141590 w 195422"/>
              <a:gd name="connsiteY4" fmla="*/ 26916 h 726732"/>
              <a:gd name="connsiteX5" fmla="*/ 141590 w 195422"/>
              <a:gd name="connsiteY5" fmla="*/ 195141 h 726732"/>
              <a:gd name="connsiteX6" fmla="*/ 168506 w 195422"/>
              <a:gd name="connsiteY6" fmla="*/ 168225 h 726732"/>
              <a:gd name="connsiteX7" fmla="*/ 195422 w 195422"/>
              <a:gd name="connsiteY7" fmla="*/ 195141 h 726732"/>
              <a:gd name="connsiteX8" fmla="*/ 168506 w 195422"/>
              <a:gd name="connsiteY8" fmla="*/ 222057 h 726732"/>
              <a:gd name="connsiteX9" fmla="*/ 141590 w 195422"/>
              <a:gd name="connsiteY9" fmla="*/ 195141 h 726732"/>
              <a:gd name="connsiteX10" fmla="*/ 141590 w 195422"/>
              <a:gd name="connsiteY10" fmla="*/ 363366 h 726732"/>
              <a:gd name="connsiteX11" fmla="*/ 168506 w 195422"/>
              <a:gd name="connsiteY11" fmla="*/ 336450 h 726732"/>
              <a:gd name="connsiteX12" fmla="*/ 195422 w 195422"/>
              <a:gd name="connsiteY12" fmla="*/ 363366 h 726732"/>
              <a:gd name="connsiteX13" fmla="*/ 168506 w 195422"/>
              <a:gd name="connsiteY13" fmla="*/ 390282 h 726732"/>
              <a:gd name="connsiteX14" fmla="*/ 141590 w 195422"/>
              <a:gd name="connsiteY14" fmla="*/ 363366 h 726732"/>
              <a:gd name="connsiteX15" fmla="*/ 141590 w 195422"/>
              <a:gd name="connsiteY15" fmla="*/ 531591 h 726732"/>
              <a:gd name="connsiteX16" fmla="*/ 168506 w 195422"/>
              <a:gd name="connsiteY16" fmla="*/ 504675 h 726732"/>
              <a:gd name="connsiteX17" fmla="*/ 195422 w 195422"/>
              <a:gd name="connsiteY17" fmla="*/ 531591 h 726732"/>
              <a:gd name="connsiteX18" fmla="*/ 168506 w 195422"/>
              <a:gd name="connsiteY18" fmla="*/ 558507 h 726732"/>
              <a:gd name="connsiteX19" fmla="*/ 141590 w 195422"/>
              <a:gd name="connsiteY19" fmla="*/ 531591 h 726732"/>
              <a:gd name="connsiteX20" fmla="*/ 141590 w 195422"/>
              <a:gd name="connsiteY20" fmla="*/ 699816 h 726732"/>
              <a:gd name="connsiteX21" fmla="*/ 168506 w 195422"/>
              <a:gd name="connsiteY21" fmla="*/ 672900 h 726732"/>
              <a:gd name="connsiteX22" fmla="*/ 195422 w 195422"/>
              <a:gd name="connsiteY22" fmla="*/ 699816 h 726732"/>
              <a:gd name="connsiteX23" fmla="*/ 168506 w 195422"/>
              <a:gd name="connsiteY23" fmla="*/ 726732 h 726732"/>
              <a:gd name="connsiteX24" fmla="*/ 141590 w 195422"/>
              <a:gd name="connsiteY24" fmla="*/ 699816 h 726732"/>
              <a:gd name="connsiteX25" fmla="*/ 0 w 195422"/>
              <a:gd name="connsiteY25" fmla="*/ 26916 h 726732"/>
              <a:gd name="connsiteX26" fmla="*/ 26916 w 195422"/>
              <a:gd name="connsiteY26" fmla="*/ 0 h 726732"/>
              <a:gd name="connsiteX27" fmla="*/ 53832 w 195422"/>
              <a:gd name="connsiteY27" fmla="*/ 26916 h 726732"/>
              <a:gd name="connsiteX28" fmla="*/ 26916 w 195422"/>
              <a:gd name="connsiteY28" fmla="*/ 53832 h 726732"/>
              <a:gd name="connsiteX29" fmla="*/ 0 w 195422"/>
              <a:gd name="connsiteY29" fmla="*/ 26916 h 726732"/>
              <a:gd name="connsiteX30" fmla="*/ 0 w 195422"/>
              <a:gd name="connsiteY30" fmla="*/ 195141 h 726732"/>
              <a:gd name="connsiteX31" fmla="*/ 26916 w 195422"/>
              <a:gd name="connsiteY31" fmla="*/ 168225 h 726732"/>
              <a:gd name="connsiteX32" fmla="*/ 53832 w 195422"/>
              <a:gd name="connsiteY32" fmla="*/ 195141 h 726732"/>
              <a:gd name="connsiteX33" fmla="*/ 26916 w 195422"/>
              <a:gd name="connsiteY33" fmla="*/ 222057 h 726732"/>
              <a:gd name="connsiteX34" fmla="*/ 0 w 195422"/>
              <a:gd name="connsiteY34" fmla="*/ 195141 h 726732"/>
              <a:gd name="connsiteX35" fmla="*/ 0 w 195422"/>
              <a:gd name="connsiteY35" fmla="*/ 363366 h 726732"/>
              <a:gd name="connsiteX36" fmla="*/ 26916 w 195422"/>
              <a:gd name="connsiteY36" fmla="*/ 336450 h 726732"/>
              <a:gd name="connsiteX37" fmla="*/ 53832 w 195422"/>
              <a:gd name="connsiteY37" fmla="*/ 363366 h 726732"/>
              <a:gd name="connsiteX38" fmla="*/ 26916 w 195422"/>
              <a:gd name="connsiteY38" fmla="*/ 390282 h 726732"/>
              <a:gd name="connsiteX39" fmla="*/ 0 w 195422"/>
              <a:gd name="connsiteY39" fmla="*/ 363366 h 726732"/>
              <a:gd name="connsiteX40" fmla="*/ 0 w 195422"/>
              <a:gd name="connsiteY40" fmla="*/ 531591 h 726732"/>
              <a:gd name="connsiteX41" fmla="*/ 26916 w 195422"/>
              <a:gd name="connsiteY41" fmla="*/ 504675 h 726732"/>
              <a:gd name="connsiteX42" fmla="*/ 53832 w 195422"/>
              <a:gd name="connsiteY42" fmla="*/ 531591 h 726732"/>
              <a:gd name="connsiteX43" fmla="*/ 26916 w 195422"/>
              <a:gd name="connsiteY43" fmla="*/ 558507 h 726732"/>
              <a:gd name="connsiteX44" fmla="*/ 0 w 195422"/>
              <a:gd name="connsiteY44" fmla="*/ 531591 h 726732"/>
              <a:gd name="connsiteX45" fmla="*/ 0 w 195422"/>
              <a:gd name="connsiteY45" fmla="*/ 699816 h 726732"/>
              <a:gd name="connsiteX46" fmla="*/ 26916 w 195422"/>
              <a:gd name="connsiteY46" fmla="*/ 672900 h 726732"/>
              <a:gd name="connsiteX47" fmla="*/ 53832 w 195422"/>
              <a:gd name="connsiteY47" fmla="*/ 699816 h 726732"/>
              <a:gd name="connsiteX48" fmla="*/ 26916 w 195422"/>
              <a:gd name="connsiteY48" fmla="*/ 726732 h 726732"/>
              <a:gd name="connsiteX49" fmla="*/ 0 w 195422"/>
              <a:gd name="connsiteY49" fmla="*/ 699816 h 726732"/>
            </a:gdLst>
            <a:ahLst/>
            <a:cxnLst/>
            <a:rect l="l" t="t" r="r" b="b"/>
            <a:pathLst>
              <a:path w="195422" h="726732">
                <a:moveTo>
                  <a:pt x="141590" y="26916"/>
                </a:moveTo>
                <a:cubicBezTo>
                  <a:pt x="141590" y="12051"/>
                  <a:pt x="153641" y="0"/>
                  <a:pt x="168506" y="0"/>
                </a:cubicBezTo>
                <a:cubicBezTo>
                  <a:pt x="183371" y="0"/>
                  <a:pt x="195422" y="12051"/>
                  <a:pt x="195422" y="26916"/>
                </a:cubicBezTo>
                <a:cubicBezTo>
                  <a:pt x="195422" y="41781"/>
                  <a:pt x="183371" y="53832"/>
                  <a:pt x="168506" y="53832"/>
                </a:cubicBezTo>
                <a:cubicBezTo>
                  <a:pt x="153641" y="53832"/>
                  <a:pt x="141590" y="41781"/>
                  <a:pt x="141590" y="26916"/>
                </a:cubicBezTo>
                <a:close/>
                <a:moveTo>
                  <a:pt x="141590" y="195141"/>
                </a:moveTo>
                <a:cubicBezTo>
                  <a:pt x="141590" y="180276"/>
                  <a:pt x="153641" y="168225"/>
                  <a:pt x="168506" y="168225"/>
                </a:cubicBezTo>
                <a:cubicBezTo>
                  <a:pt x="183371" y="168225"/>
                  <a:pt x="195422" y="180276"/>
                  <a:pt x="195422" y="195141"/>
                </a:cubicBezTo>
                <a:cubicBezTo>
                  <a:pt x="195422" y="210006"/>
                  <a:pt x="183371" y="222057"/>
                  <a:pt x="168506" y="222057"/>
                </a:cubicBezTo>
                <a:cubicBezTo>
                  <a:pt x="153641" y="222057"/>
                  <a:pt x="141590" y="210006"/>
                  <a:pt x="141590" y="195141"/>
                </a:cubicBezTo>
                <a:close/>
                <a:moveTo>
                  <a:pt x="141590" y="363366"/>
                </a:moveTo>
                <a:cubicBezTo>
                  <a:pt x="141590" y="348501"/>
                  <a:pt x="153641" y="336450"/>
                  <a:pt x="168506" y="336450"/>
                </a:cubicBezTo>
                <a:cubicBezTo>
                  <a:pt x="183371" y="336450"/>
                  <a:pt x="195422" y="348501"/>
                  <a:pt x="195422" y="363366"/>
                </a:cubicBezTo>
                <a:cubicBezTo>
                  <a:pt x="195422" y="378231"/>
                  <a:pt x="183371" y="390282"/>
                  <a:pt x="168506" y="390282"/>
                </a:cubicBezTo>
                <a:cubicBezTo>
                  <a:pt x="153641" y="390282"/>
                  <a:pt x="141590" y="378231"/>
                  <a:pt x="141590" y="363366"/>
                </a:cubicBezTo>
                <a:close/>
                <a:moveTo>
                  <a:pt x="141590" y="531591"/>
                </a:moveTo>
                <a:cubicBezTo>
                  <a:pt x="141590" y="516726"/>
                  <a:pt x="153641" y="504675"/>
                  <a:pt x="168506" y="504675"/>
                </a:cubicBezTo>
                <a:cubicBezTo>
                  <a:pt x="183371" y="504675"/>
                  <a:pt x="195422" y="516726"/>
                  <a:pt x="195422" y="531591"/>
                </a:cubicBezTo>
                <a:cubicBezTo>
                  <a:pt x="195422" y="546456"/>
                  <a:pt x="183371" y="558507"/>
                  <a:pt x="168506" y="558507"/>
                </a:cubicBezTo>
                <a:cubicBezTo>
                  <a:pt x="153641" y="558507"/>
                  <a:pt x="141590" y="546456"/>
                  <a:pt x="141590" y="531591"/>
                </a:cubicBezTo>
                <a:close/>
                <a:moveTo>
                  <a:pt x="141590" y="699816"/>
                </a:moveTo>
                <a:cubicBezTo>
                  <a:pt x="141590" y="684951"/>
                  <a:pt x="153641" y="672900"/>
                  <a:pt x="168506" y="672900"/>
                </a:cubicBezTo>
                <a:cubicBezTo>
                  <a:pt x="183371" y="672900"/>
                  <a:pt x="195422" y="684951"/>
                  <a:pt x="195422" y="699816"/>
                </a:cubicBezTo>
                <a:cubicBezTo>
                  <a:pt x="195422" y="714681"/>
                  <a:pt x="183371" y="726732"/>
                  <a:pt x="168506" y="726732"/>
                </a:cubicBezTo>
                <a:cubicBezTo>
                  <a:pt x="153641" y="726732"/>
                  <a:pt x="141590" y="714681"/>
                  <a:pt x="141590" y="699816"/>
                </a:cubicBezTo>
                <a:close/>
                <a:moveTo>
                  <a:pt x="0" y="26916"/>
                </a:moveTo>
                <a:cubicBezTo>
                  <a:pt x="0" y="12051"/>
                  <a:pt x="12051" y="0"/>
                  <a:pt x="26916" y="0"/>
                </a:cubicBezTo>
                <a:cubicBezTo>
                  <a:pt x="41781" y="0"/>
                  <a:pt x="53832" y="12051"/>
                  <a:pt x="53832" y="26916"/>
                </a:cubicBezTo>
                <a:cubicBezTo>
                  <a:pt x="53832" y="41781"/>
                  <a:pt x="41781" y="53832"/>
                  <a:pt x="26916" y="53832"/>
                </a:cubicBezTo>
                <a:cubicBezTo>
                  <a:pt x="12051" y="53832"/>
                  <a:pt x="0" y="41781"/>
                  <a:pt x="0" y="26916"/>
                </a:cubicBezTo>
                <a:close/>
                <a:moveTo>
                  <a:pt x="0" y="195141"/>
                </a:moveTo>
                <a:cubicBezTo>
                  <a:pt x="0" y="180276"/>
                  <a:pt x="12051" y="168225"/>
                  <a:pt x="26916" y="168225"/>
                </a:cubicBezTo>
                <a:cubicBezTo>
                  <a:pt x="41781" y="168225"/>
                  <a:pt x="53832" y="180276"/>
                  <a:pt x="53832" y="195141"/>
                </a:cubicBezTo>
                <a:cubicBezTo>
                  <a:pt x="53832" y="210006"/>
                  <a:pt x="41781" y="222057"/>
                  <a:pt x="26916" y="222057"/>
                </a:cubicBezTo>
                <a:cubicBezTo>
                  <a:pt x="12051" y="222057"/>
                  <a:pt x="0" y="210006"/>
                  <a:pt x="0" y="195141"/>
                </a:cubicBezTo>
                <a:close/>
                <a:moveTo>
                  <a:pt x="0" y="363366"/>
                </a:moveTo>
                <a:cubicBezTo>
                  <a:pt x="0" y="348501"/>
                  <a:pt x="12051" y="336450"/>
                  <a:pt x="26916" y="336450"/>
                </a:cubicBezTo>
                <a:cubicBezTo>
                  <a:pt x="41781" y="336450"/>
                  <a:pt x="53832" y="348501"/>
                  <a:pt x="53832" y="363366"/>
                </a:cubicBezTo>
                <a:cubicBezTo>
                  <a:pt x="53832" y="378231"/>
                  <a:pt x="41781" y="390282"/>
                  <a:pt x="26916" y="390282"/>
                </a:cubicBezTo>
                <a:cubicBezTo>
                  <a:pt x="12051" y="390282"/>
                  <a:pt x="0" y="378231"/>
                  <a:pt x="0" y="363366"/>
                </a:cubicBezTo>
                <a:close/>
                <a:moveTo>
                  <a:pt x="0" y="531591"/>
                </a:moveTo>
                <a:cubicBezTo>
                  <a:pt x="0" y="516726"/>
                  <a:pt x="12051" y="504675"/>
                  <a:pt x="26916" y="504675"/>
                </a:cubicBezTo>
                <a:cubicBezTo>
                  <a:pt x="41781" y="504675"/>
                  <a:pt x="53832" y="516726"/>
                  <a:pt x="53832" y="531591"/>
                </a:cubicBezTo>
                <a:cubicBezTo>
                  <a:pt x="53832" y="546456"/>
                  <a:pt x="41781" y="558507"/>
                  <a:pt x="26916" y="558507"/>
                </a:cubicBezTo>
                <a:cubicBezTo>
                  <a:pt x="12051" y="558507"/>
                  <a:pt x="0" y="546456"/>
                  <a:pt x="0" y="531591"/>
                </a:cubicBezTo>
                <a:close/>
                <a:moveTo>
                  <a:pt x="0" y="699816"/>
                </a:moveTo>
                <a:cubicBezTo>
                  <a:pt x="0" y="684951"/>
                  <a:pt x="12051" y="672900"/>
                  <a:pt x="26916" y="672900"/>
                </a:cubicBezTo>
                <a:cubicBezTo>
                  <a:pt x="41781" y="672900"/>
                  <a:pt x="53832" y="684951"/>
                  <a:pt x="53832" y="699816"/>
                </a:cubicBezTo>
                <a:cubicBezTo>
                  <a:pt x="53832" y="714681"/>
                  <a:pt x="41781" y="726732"/>
                  <a:pt x="26916" y="726732"/>
                </a:cubicBezTo>
                <a:cubicBezTo>
                  <a:pt x="12051" y="726732"/>
                  <a:pt x="0" y="714681"/>
                  <a:pt x="0" y="69981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9638691" y="-2422574"/>
            <a:ext cx="4563360" cy="456336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3290" y="5886420"/>
            <a:ext cx="854463" cy="854463"/>
          </a:xfrm>
          <a:prstGeom prst="ellipse">
            <a:avLst/>
          </a:prstGeom>
          <a:gradFill>
            <a:gsLst>
              <a:gs pos="41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5400000">
            <a:off x="11188911" y="494641"/>
            <a:ext cx="267184" cy="993601"/>
          </a:xfrm>
          <a:custGeom>
            <a:avLst/>
            <a:gdLst>
              <a:gd name="connsiteX0" fmla="*/ 141590 w 195422"/>
              <a:gd name="connsiteY0" fmla="*/ 26916 h 726732"/>
              <a:gd name="connsiteX1" fmla="*/ 168506 w 195422"/>
              <a:gd name="connsiteY1" fmla="*/ 0 h 726732"/>
              <a:gd name="connsiteX2" fmla="*/ 195422 w 195422"/>
              <a:gd name="connsiteY2" fmla="*/ 26916 h 726732"/>
              <a:gd name="connsiteX3" fmla="*/ 168506 w 195422"/>
              <a:gd name="connsiteY3" fmla="*/ 53832 h 726732"/>
              <a:gd name="connsiteX4" fmla="*/ 141590 w 195422"/>
              <a:gd name="connsiteY4" fmla="*/ 26916 h 726732"/>
              <a:gd name="connsiteX5" fmla="*/ 141590 w 195422"/>
              <a:gd name="connsiteY5" fmla="*/ 195141 h 726732"/>
              <a:gd name="connsiteX6" fmla="*/ 168506 w 195422"/>
              <a:gd name="connsiteY6" fmla="*/ 168225 h 726732"/>
              <a:gd name="connsiteX7" fmla="*/ 195422 w 195422"/>
              <a:gd name="connsiteY7" fmla="*/ 195141 h 726732"/>
              <a:gd name="connsiteX8" fmla="*/ 168506 w 195422"/>
              <a:gd name="connsiteY8" fmla="*/ 222057 h 726732"/>
              <a:gd name="connsiteX9" fmla="*/ 141590 w 195422"/>
              <a:gd name="connsiteY9" fmla="*/ 195141 h 726732"/>
              <a:gd name="connsiteX10" fmla="*/ 141590 w 195422"/>
              <a:gd name="connsiteY10" fmla="*/ 363366 h 726732"/>
              <a:gd name="connsiteX11" fmla="*/ 168506 w 195422"/>
              <a:gd name="connsiteY11" fmla="*/ 336450 h 726732"/>
              <a:gd name="connsiteX12" fmla="*/ 195422 w 195422"/>
              <a:gd name="connsiteY12" fmla="*/ 363366 h 726732"/>
              <a:gd name="connsiteX13" fmla="*/ 168506 w 195422"/>
              <a:gd name="connsiteY13" fmla="*/ 390282 h 726732"/>
              <a:gd name="connsiteX14" fmla="*/ 141590 w 195422"/>
              <a:gd name="connsiteY14" fmla="*/ 363366 h 726732"/>
              <a:gd name="connsiteX15" fmla="*/ 141590 w 195422"/>
              <a:gd name="connsiteY15" fmla="*/ 531591 h 726732"/>
              <a:gd name="connsiteX16" fmla="*/ 168506 w 195422"/>
              <a:gd name="connsiteY16" fmla="*/ 504675 h 726732"/>
              <a:gd name="connsiteX17" fmla="*/ 195422 w 195422"/>
              <a:gd name="connsiteY17" fmla="*/ 531591 h 726732"/>
              <a:gd name="connsiteX18" fmla="*/ 168506 w 195422"/>
              <a:gd name="connsiteY18" fmla="*/ 558507 h 726732"/>
              <a:gd name="connsiteX19" fmla="*/ 141590 w 195422"/>
              <a:gd name="connsiteY19" fmla="*/ 531591 h 726732"/>
              <a:gd name="connsiteX20" fmla="*/ 141590 w 195422"/>
              <a:gd name="connsiteY20" fmla="*/ 699816 h 726732"/>
              <a:gd name="connsiteX21" fmla="*/ 168506 w 195422"/>
              <a:gd name="connsiteY21" fmla="*/ 672900 h 726732"/>
              <a:gd name="connsiteX22" fmla="*/ 195422 w 195422"/>
              <a:gd name="connsiteY22" fmla="*/ 699816 h 726732"/>
              <a:gd name="connsiteX23" fmla="*/ 168506 w 195422"/>
              <a:gd name="connsiteY23" fmla="*/ 726732 h 726732"/>
              <a:gd name="connsiteX24" fmla="*/ 141590 w 195422"/>
              <a:gd name="connsiteY24" fmla="*/ 699816 h 726732"/>
              <a:gd name="connsiteX25" fmla="*/ 0 w 195422"/>
              <a:gd name="connsiteY25" fmla="*/ 26916 h 726732"/>
              <a:gd name="connsiteX26" fmla="*/ 26916 w 195422"/>
              <a:gd name="connsiteY26" fmla="*/ 0 h 726732"/>
              <a:gd name="connsiteX27" fmla="*/ 53832 w 195422"/>
              <a:gd name="connsiteY27" fmla="*/ 26916 h 726732"/>
              <a:gd name="connsiteX28" fmla="*/ 26916 w 195422"/>
              <a:gd name="connsiteY28" fmla="*/ 53832 h 726732"/>
              <a:gd name="connsiteX29" fmla="*/ 0 w 195422"/>
              <a:gd name="connsiteY29" fmla="*/ 26916 h 726732"/>
              <a:gd name="connsiteX30" fmla="*/ 0 w 195422"/>
              <a:gd name="connsiteY30" fmla="*/ 195141 h 726732"/>
              <a:gd name="connsiteX31" fmla="*/ 26916 w 195422"/>
              <a:gd name="connsiteY31" fmla="*/ 168225 h 726732"/>
              <a:gd name="connsiteX32" fmla="*/ 53832 w 195422"/>
              <a:gd name="connsiteY32" fmla="*/ 195141 h 726732"/>
              <a:gd name="connsiteX33" fmla="*/ 26916 w 195422"/>
              <a:gd name="connsiteY33" fmla="*/ 222057 h 726732"/>
              <a:gd name="connsiteX34" fmla="*/ 0 w 195422"/>
              <a:gd name="connsiteY34" fmla="*/ 195141 h 726732"/>
              <a:gd name="connsiteX35" fmla="*/ 0 w 195422"/>
              <a:gd name="connsiteY35" fmla="*/ 363366 h 726732"/>
              <a:gd name="connsiteX36" fmla="*/ 26916 w 195422"/>
              <a:gd name="connsiteY36" fmla="*/ 336450 h 726732"/>
              <a:gd name="connsiteX37" fmla="*/ 53832 w 195422"/>
              <a:gd name="connsiteY37" fmla="*/ 363366 h 726732"/>
              <a:gd name="connsiteX38" fmla="*/ 26916 w 195422"/>
              <a:gd name="connsiteY38" fmla="*/ 390282 h 726732"/>
              <a:gd name="connsiteX39" fmla="*/ 0 w 195422"/>
              <a:gd name="connsiteY39" fmla="*/ 363366 h 726732"/>
              <a:gd name="connsiteX40" fmla="*/ 0 w 195422"/>
              <a:gd name="connsiteY40" fmla="*/ 531591 h 726732"/>
              <a:gd name="connsiteX41" fmla="*/ 26916 w 195422"/>
              <a:gd name="connsiteY41" fmla="*/ 504675 h 726732"/>
              <a:gd name="connsiteX42" fmla="*/ 53832 w 195422"/>
              <a:gd name="connsiteY42" fmla="*/ 531591 h 726732"/>
              <a:gd name="connsiteX43" fmla="*/ 26916 w 195422"/>
              <a:gd name="connsiteY43" fmla="*/ 558507 h 726732"/>
              <a:gd name="connsiteX44" fmla="*/ 0 w 195422"/>
              <a:gd name="connsiteY44" fmla="*/ 531591 h 726732"/>
              <a:gd name="connsiteX45" fmla="*/ 0 w 195422"/>
              <a:gd name="connsiteY45" fmla="*/ 699816 h 726732"/>
              <a:gd name="connsiteX46" fmla="*/ 26916 w 195422"/>
              <a:gd name="connsiteY46" fmla="*/ 672900 h 726732"/>
              <a:gd name="connsiteX47" fmla="*/ 53832 w 195422"/>
              <a:gd name="connsiteY47" fmla="*/ 699816 h 726732"/>
              <a:gd name="connsiteX48" fmla="*/ 26916 w 195422"/>
              <a:gd name="connsiteY48" fmla="*/ 726732 h 726732"/>
              <a:gd name="connsiteX49" fmla="*/ 0 w 195422"/>
              <a:gd name="connsiteY49" fmla="*/ 699816 h 726732"/>
            </a:gdLst>
            <a:ahLst/>
            <a:cxnLst/>
            <a:rect l="l" t="t" r="r" b="b"/>
            <a:pathLst>
              <a:path w="195422" h="726732">
                <a:moveTo>
                  <a:pt x="141590" y="26916"/>
                </a:moveTo>
                <a:cubicBezTo>
                  <a:pt x="141590" y="12051"/>
                  <a:pt x="153641" y="0"/>
                  <a:pt x="168506" y="0"/>
                </a:cubicBezTo>
                <a:cubicBezTo>
                  <a:pt x="183371" y="0"/>
                  <a:pt x="195422" y="12051"/>
                  <a:pt x="195422" y="26916"/>
                </a:cubicBezTo>
                <a:cubicBezTo>
                  <a:pt x="195422" y="41781"/>
                  <a:pt x="183371" y="53832"/>
                  <a:pt x="168506" y="53832"/>
                </a:cubicBezTo>
                <a:cubicBezTo>
                  <a:pt x="153641" y="53832"/>
                  <a:pt x="141590" y="41781"/>
                  <a:pt x="141590" y="26916"/>
                </a:cubicBezTo>
                <a:close/>
                <a:moveTo>
                  <a:pt x="141590" y="195141"/>
                </a:moveTo>
                <a:cubicBezTo>
                  <a:pt x="141590" y="180276"/>
                  <a:pt x="153641" y="168225"/>
                  <a:pt x="168506" y="168225"/>
                </a:cubicBezTo>
                <a:cubicBezTo>
                  <a:pt x="183371" y="168225"/>
                  <a:pt x="195422" y="180276"/>
                  <a:pt x="195422" y="195141"/>
                </a:cubicBezTo>
                <a:cubicBezTo>
                  <a:pt x="195422" y="210006"/>
                  <a:pt x="183371" y="222057"/>
                  <a:pt x="168506" y="222057"/>
                </a:cubicBezTo>
                <a:cubicBezTo>
                  <a:pt x="153641" y="222057"/>
                  <a:pt x="141590" y="210006"/>
                  <a:pt x="141590" y="195141"/>
                </a:cubicBezTo>
                <a:close/>
                <a:moveTo>
                  <a:pt x="141590" y="363366"/>
                </a:moveTo>
                <a:cubicBezTo>
                  <a:pt x="141590" y="348501"/>
                  <a:pt x="153641" y="336450"/>
                  <a:pt x="168506" y="336450"/>
                </a:cubicBezTo>
                <a:cubicBezTo>
                  <a:pt x="183371" y="336450"/>
                  <a:pt x="195422" y="348501"/>
                  <a:pt x="195422" y="363366"/>
                </a:cubicBezTo>
                <a:cubicBezTo>
                  <a:pt x="195422" y="378231"/>
                  <a:pt x="183371" y="390282"/>
                  <a:pt x="168506" y="390282"/>
                </a:cubicBezTo>
                <a:cubicBezTo>
                  <a:pt x="153641" y="390282"/>
                  <a:pt x="141590" y="378231"/>
                  <a:pt x="141590" y="363366"/>
                </a:cubicBezTo>
                <a:close/>
                <a:moveTo>
                  <a:pt x="141590" y="531591"/>
                </a:moveTo>
                <a:cubicBezTo>
                  <a:pt x="141590" y="516726"/>
                  <a:pt x="153641" y="504675"/>
                  <a:pt x="168506" y="504675"/>
                </a:cubicBezTo>
                <a:cubicBezTo>
                  <a:pt x="183371" y="504675"/>
                  <a:pt x="195422" y="516726"/>
                  <a:pt x="195422" y="531591"/>
                </a:cubicBezTo>
                <a:cubicBezTo>
                  <a:pt x="195422" y="546456"/>
                  <a:pt x="183371" y="558507"/>
                  <a:pt x="168506" y="558507"/>
                </a:cubicBezTo>
                <a:cubicBezTo>
                  <a:pt x="153641" y="558507"/>
                  <a:pt x="141590" y="546456"/>
                  <a:pt x="141590" y="531591"/>
                </a:cubicBezTo>
                <a:close/>
                <a:moveTo>
                  <a:pt x="141590" y="699816"/>
                </a:moveTo>
                <a:cubicBezTo>
                  <a:pt x="141590" y="684951"/>
                  <a:pt x="153641" y="672900"/>
                  <a:pt x="168506" y="672900"/>
                </a:cubicBezTo>
                <a:cubicBezTo>
                  <a:pt x="183371" y="672900"/>
                  <a:pt x="195422" y="684951"/>
                  <a:pt x="195422" y="699816"/>
                </a:cubicBezTo>
                <a:cubicBezTo>
                  <a:pt x="195422" y="714681"/>
                  <a:pt x="183371" y="726732"/>
                  <a:pt x="168506" y="726732"/>
                </a:cubicBezTo>
                <a:cubicBezTo>
                  <a:pt x="153641" y="726732"/>
                  <a:pt x="141590" y="714681"/>
                  <a:pt x="141590" y="699816"/>
                </a:cubicBezTo>
                <a:close/>
                <a:moveTo>
                  <a:pt x="0" y="26916"/>
                </a:moveTo>
                <a:cubicBezTo>
                  <a:pt x="0" y="12051"/>
                  <a:pt x="12051" y="0"/>
                  <a:pt x="26916" y="0"/>
                </a:cubicBezTo>
                <a:cubicBezTo>
                  <a:pt x="41781" y="0"/>
                  <a:pt x="53832" y="12051"/>
                  <a:pt x="53832" y="26916"/>
                </a:cubicBezTo>
                <a:cubicBezTo>
                  <a:pt x="53832" y="41781"/>
                  <a:pt x="41781" y="53832"/>
                  <a:pt x="26916" y="53832"/>
                </a:cubicBezTo>
                <a:cubicBezTo>
                  <a:pt x="12051" y="53832"/>
                  <a:pt x="0" y="41781"/>
                  <a:pt x="0" y="26916"/>
                </a:cubicBezTo>
                <a:close/>
                <a:moveTo>
                  <a:pt x="0" y="195141"/>
                </a:moveTo>
                <a:cubicBezTo>
                  <a:pt x="0" y="180276"/>
                  <a:pt x="12051" y="168225"/>
                  <a:pt x="26916" y="168225"/>
                </a:cubicBezTo>
                <a:cubicBezTo>
                  <a:pt x="41781" y="168225"/>
                  <a:pt x="53832" y="180276"/>
                  <a:pt x="53832" y="195141"/>
                </a:cubicBezTo>
                <a:cubicBezTo>
                  <a:pt x="53832" y="210006"/>
                  <a:pt x="41781" y="222057"/>
                  <a:pt x="26916" y="222057"/>
                </a:cubicBezTo>
                <a:cubicBezTo>
                  <a:pt x="12051" y="222057"/>
                  <a:pt x="0" y="210006"/>
                  <a:pt x="0" y="195141"/>
                </a:cubicBezTo>
                <a:close/>
                <a:moveTo>
                  <a:pt x="0" y="363366"/>
                </a:moveTo>
                <a:cubicBezTo>
                  <a:pt x="0" y="348501"/>
                  <a:pt x="12051" y="336450"/>
                  <a:pt x="26916" y="336450"/>
                </a:cubicBezTo>
                <a:cubicBezTo>
                  <a:pt x="41781" y="336450"/>
                  <a:pt x="53832" y="348501"/>
                  <a:pt x="53832" y="363366"/>
                </a:cubicBezTo>
                <a:cubicBezTo>
                  <a:pt x="53832" y="378231"/>
                  <a:pt x="41781" y="390282"/>
                  <a:pt x="26916" y="390282"/>
                </a:cubicBezTo>
                <a:cubicBezTo>
                  <a:pt x="12051" y="390282"/>
                  <a:pt x="0" y="378231"/>
                  <a:pt x="0" y="363366"/>
                </a:cubicBezTo>
                <a:close/>
                <a:moveTo>
                  <a:pt x="0" y="531591"/>
                </a:moveTo>
                <a:cubicBezTo>
                  <a:pt x="0" y="516726"/>
                  <a:pt x="12051" y="504675"/>
                  <a:pt x="26916" y="504675"/>
                </a:cubicBezTo>
                <a:cubicBezTo>
                  <a:pt x="41781" y="504675"/>
                  <a:pt x="53832" y="516726"/>
                  <a:pt x="53832" y="531591"/>
                </a:cubicBezTo>
                <a:cubicBezTo>
                  <a:pt x="53832" y="546456"/>
                  <a:pt x="41781" y="558507"/>
                  <a:pt x="26916" y="558507"/>
                </a:cubicBezTo>
                <a:cubicBezTo>
                  <a:pt x="12051" y="558507"/>
                  <a:pt x="0" y="546456"/>
                  <a:pt x="0" y="531591"/>
                </a:cubicBezTo>
                <a:close/>
                <a:moveTo>
                  <a:pt x="0" y="699816"/>
                </a:moveTo>
                <a:cubicBezTo>
                  <a:pt x="0" y="684951"/>
                  <a:pt x="12051" y="672900"/>
                  <a:pt x="26916" y="672900"/>
                </a:cubicBezTo>
                <a:cubicBezTo>
                  <a:pt x="41781" y="672900"/>
                  <a:pt x="53832" y="684951"/>
                  <a:pt x="53832" y="699816"/>
                </a:cubicBezTo>
                <a:cubicBezTo>
                  <a:pt x="53832" y="714681"/>
                  <a:pt x="41781" y="726732"/>
                  <a:pt x="26916" y="726732"/>
                </a:cubicBezTo>
                <a:cubicBezTo>
                  <a:pt x="12051" y="726732"/>
                  <a:pt x="0" y="714681"/>
                  <a:pt x="0" y="69981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240118" y="2475571"/>
            <a:ext cx="7301143" cy="17907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zh-CN" altLang="en-US" sz="48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三、正确认识档案</a:t>
            </a:r>
            <a:endParaRPr kumimoji="1" lang="zh-CN" altLang="en-US" dirty="0"/>
          </a:p>
        </p:txBody>
      </p:sp>
      <p:sp>
        <p:nvSpPr>
          <p:cNvPr id="24" name="标题 1"/>
          <p:cNvSpPr txBox="1"/>
          <p:nvPr/>
        </p:nvSpPr>
        <p:spPr>
          <a:xfrm>
            <a:off x="1322746" y="639793"/>
            <a:ext cx="568799" cy="413406"/>
          </a:xfrm>
          <a:custGeom>
            <a:avLst/>
            <a:gdLst/>
            <a:ahLst/>
            <a:cxnLst/>
            <a:rect l="l" t="t" r="r" b="b"/>
            <a:pathLst>
              <a:path w="537267" h="390488">
                <a:moveTo>
                  <a:pt x="474259" y="272460"/>
                </a:moveTo>
                <a:cubicBezTo>
                  <a:pt x="461854" y="272289"/>
                  <a:pt x="453511" y="275831"/>
                  <a:pt x="449231" y="283086"/>
                </a:cubicBezTo>
                <a:cubicBezTo>
                  <a:pt x="444952" y="290341"/>
                  <a:pt x="442960" y="302334"/>
                  <a:pt x="443255" y="319065"/>
                </a:cubicBezTo>
                <a:cubicBezTo>
                  <a:pt x="442960" y="335947"/>
                  <a:pt x="444952" y="347890"/>
                  <a:pt x="449231" y="354895"/>
                </a:cubicBezTo>
                <a:cubicBezTo>
                  <a:pt x="453511" y="361900"/>
                  <a:pt x="461854" y="365292"/>
                  <a:pt x="474259" y="365071"/>
                </a:cubicBezTo>
                <a:cubicBezTo>
                  <a:pt x="486761" y="365292"/>
                  <a:pt x="495162" y="361900"/>
                  <a:pt x="499462" y="354895"/>
                </a:cubicBezTo>
                <a:cubicBezTo>
                  <a:pt x="503763" y="347890"/>
                  <a:pt x="505763" y="335947"/>
                  <a:pt x="505463" y="319065"/>
                </a:cubicBezTo>
                <a:cubicBezTo>
                  <a:pt x="505763" y="302334"/>
                  <a:pt x="503763" y="290341"/>
                  <a:pt x="499462" y="283086"/>
                </a:cubicBezTo>
                <a:cubicBezTo>
                  <a:pt x="495162" y="275831"/>
                  <a:pt x="486761" y="272289"/>
                  <a:pt x="474259" y="272460"/>
                </a:cubicBezTo>
                <a:close/>
                <a:moveTo>
                  <a:pt x="178984" y="272460"/>
                </a:moveTo>
                <a:cubicBezTo>
                  <a:pt x="166579" y="272289"/>
                  <a:pt x="158236" y="275831"/>
                  <a:pt x="153956" y="283086"/>
                </a:cubicBezTo>
                <a:cubicBezTo>
                  <a:pt x="149677" y="290341"/>
                  <a:pt x="147685" y="302334"/>
                  <a:pt x="147980" y="319065"/>
                </a:cubicBezTo>
                <a:cubicBezTo>
                  <a:pt x="147685" y="335947"/>
                  <a:pt x="149677" y="347890"/>
                  <a:pt x="153956" y="354895"/>
                </a:cubicBezTo>
                <a:cubicBezTo>
                  <a:pt x="158236" y="361900"/>
                  <a:pt x="166579" y="365292"/>
                  <a:pt x="178984" y="365071"/>
                </a:cubicBezTo>
                <a:cubicBezTo>
                  <a:pt x="191486" y="365292"/>
                  <a:pt x="199887" y="361900"/>
                  <a:pt x="204188" y="354895"/>
                </a:cubicBezTo>
                <a:cubicBezTo>
                  <a:pt x="208488" y="347890"/>
                  <a:pt x="210488" y="335947"/>
                  <a:pt x="210188" y="319065"/>
                </a:cubicBezTo>
                <a:cubicBezTo>
                  <a:pt x="210488" y="302334"/>
                  <a:pt x="208488" y="290341"/>
                  <a:pt x="204188" y="283086"/>
                </a:cubicBezTo>
                <a:cubicBezTo>
                  <a:pt x="199887" y="275831"/>
                  <a:pt x="191486" y="272289"/>
                  <a:pt x="178984" y="272460"/>
                </a:cubicBezTo>
                <a:close/>
                <a:moveTo>
                  <a:pt x="15002" y="249657"/>
                </a:moveTo>
                <a:lnTo>
                  <a:pt x="45406" y="249657"/>
                </a:lnTo>
                <a:lnTo>
                  <a:pt x="45406" y="362071"/>
                </a:lnTo>
                <a:lnTo>
                  <a:pt x="100613" y="362071"/>
                </a:lnTo>
                <a:lnTo>
                  <a:pt x="100613" y="388474"/>
                </a:lnTo>
                <a:lnTo>
                  <a:pt x="15002" y="388474"/>
                </a:lnTo>
                <a:close/>
                <a:moveTo>
                  <a:pt x="474259" y="247656"/>
                </a:moveTo>
                <a:cubicBezTo>
                  <a:pt x="487883" y="247490"/>
                  <a:pt x="499374" y="249468"/>
                  <a:pt x="508730" y="253591"/>
                </a:cubicBezTo>
                <a:cubicBezTo>
                  <a:pt x="518087" y="257713"/>
                  <a:pt x="525177" y="264981"/>
                  <a:pt x="530000" y="275393"/>
                </a:cubicBezTo>
                <a:cubicBezTo>
                  <a:pt x="534822" y="285806"/>
                  <a:pt x="537245" y="300363"/>
                  <a:pt x="537267" y="319065"/>
                </a:cubicBezTo>
                <a:cubicBezTo>
                  <a:pt x="537245" y="337768"/>
                  <a:pt x="534822" y="352325"/>
                  <a:pt x="530000" y="362737"/>
                </a:cubicBezTo>
                <a:cubicBezTo>
                  <a:pt x="525177" y="373150"/>
                  <a:pt x="518087" y="380417"/>
                  <a:pt x="508730" y="384540"/>
                </a:cubicBezTo>
                <a:cubicBezTo>
                  <a:pt x="499374" y="388663"/>
                  <a:pt x="487883" y="390641"/>
                  <a:pt x="474259" y="390474"/>
                </a:cubicBezTo>
                <a:cubicBezTo>
                  <a:pt x="460824" y="390641"/>
                  <a:pt x="449423" y="388663"/>
                  <a:pt x="440055" y="384540"/>
                </a:cubicBezTo>
                <a:cubicBezTo>
                  <a:pt x="430687" y="380417"/>
                  <a:pt x="423553" y="373150"/>
                  <a:pt x="418652" y="362737"/>
                </a:cubicBezTo>
                <a:cubicBezTo>
                  <a:pt x="413752" y="352325"/>
                  <a:pt x="411285" y="337768"/>
                  <a:pt x="411251" y="319065"/>
                </a:cubicBezTo>
                <a:cubicBezTo>
                  <a:pt x="411285" y="300363"/>
                  <a:pt x="413752" y="285806"/>
                  <a:pt x="418652" y="275393"/>
                </a:cubicBezTo>
                <a:cubicBezTo>
                  <a:pt x="423553" y="264981"/>
                  <a:pt x="430687" y="257713"/>
                  <a:pt x="440055" y="253591"/>
                </a:cubicBezTo>
                <a:cubicBezTo>
                  <a:pt x="449423" y="249468"/>
                  <a:pt x="460824" y="247490"/>
                  <a:pt x="474259" y="247656"/>
                </a:cubicBezTo>
                <a:close/>
                <a:moveTo>
                  <a:pt x="337785" y="247656"/>
                </a:moveTo>
                <a:cubicBezTo>
                  <a:pt x="344682" y="247665"/>
                  <a:pt x="351541" y="248098"/>
                  <a:pt x="358363" y="248957"/>
                </a:cubicBezTo>
                <a:cubicBezTo>
                  <a:pt x="365184" y="249815"/>
                  <a:pt x="370793" y="251049"/>
                  <a:pt x="375190" y="252657"/>
                </a:cubicBezTo>
                <a:lnTo>
                  <a:pt x="375190" y="279260"/>
                </a:lnTo>
                <a:cubicBezTo>
                  <a:pt x="369931" y="277364"/>
                  <a:pt x="364297" y="275956"/>
                  <a:pt x="358288" y="275035"/>
                </a:cubicBezTo>
                <a:cubicBezTo>
                  <a:pt x="352279" y="274114"/>
                  <a:pt x="346245" y="273656"/>
                  <a:pt x="340185" y="273660"/>
                </a:cubicBezTo>
                <a:cubicBezTo>
                  <a:pt x="326938" y="273351"/>
                  <a:pt x="317178" y="276518"/>
                  <a:pt x="310907" y="283161"/>
                </a:cubicBezTo>
                <a:cubicBezTo>
                  <a:pt x="304635" y="289803"/>
                  <a:pt x="301526" y="301772"/>
                  <a:pt x="301581" y="319065"/>
                </a:cubicBezTo>
                <a:cubicBezTo>
                  <a:pt x="301536" y="331218"/>
                  <a:pt x="302736" y="340629"/>
                  <a:pt x="305181" y="347299"/>
                </a:cubicBezTo>
                <a:cubicBezTo>
                  <a:pt x="307626" y="353969"/>
                  <a:pt x="311582" y="358594"/>
                  <a:pt x="317049" y="361174"/>
                </a:cubicBezTo>
                <a:cubicBezTo>
                  <a:pt x="322517" y="363755"/>
                  <a:pt x="329762" y="364987"/>
                  <a:pt x="338785" y="364871"/>
                </a:cubicBezTo>
                <a:cubicBezTo>
                  <a:pt x="341565" y="364884"/>
                  <a:pt x="344157" y="364809"/>
                  <a:pt x="346561" y="364646"/>
                </a:cubicBezTo>
                <a:cubicBezTo>
                  <a:pt x="348966" y="364484"/>
                  <a:pt x="351308" y="364159"/>
                  <a:pt x="353587" y="363671"/>
                </a:cubicBezTo>
                <a:lnTo>
                  <a:pt x="353587" y="333667"/>
                </a:lnTo>
                <a:lnTo>
                  <a:pt x="329984" y="333667"/>
                </a:lnTo>
                <a:lnTo>
                  <a:pt x="329984" y="308264"/>
                </a:lnTo>
                <a:lnTo>
                  <a:pt x="381791" y="308264"/>
                </a:lnTo>
                <a:lnTo>
                  <a:pt x="381791" y="384274"/>
                </a:lnTo>
                <a:cubicBezTo>
                  <a:pt x="376452" y="386020"/>
                  <a:pt x="369827" y="387478"/>
                  <a:pt x="361913" y="388649"/>
                </a:cubicBezTo>
                <a:cubicBezTo>
                  <a:pt x="354000" y="389820"/>
                  <a:pt x="345624" y="390428"/>
                  <a:pt x="336785" y="390474"/>
                </a:cubicBezTo>
                <a:cubicBezTo>
                  <a:pt x="322528" y="390671"/>
                  <a:pt x="310304" y="388811"/>
                  <a:pt x="300114" y="384896"/>
                </a:cubicBezTo>
                <a:cubicBezTo>
                  <a:pt x="289924" y="380981"/>
                  <a:pt x="282100" y="373831"/>
                  <a:pt x="276644" y="363449"/>
                </a:cubicBezTo>
                <a:cubicBezTo>
                  <a:pt x="271188" y="353066"/>
                  <a:pt x="268432" y="338271"/>
                  <a:pt x="268376" y="319065"/>
                </a:cubicBezTo>
                <a:cubicBezTo>
                  <a:pt x="268437" y="301308"/>
                  <a:pt x="271250" y="287195"/>
                  <a:pt x="276815" y="276727"/>
                </a:cubicBezTo>
                <a:cubicBezTo>
                  <a:pt x="282379" y="266259"/>
                  <a:pt x="290334" y="258769"/>
                  <a:pt x="300677" y="254257"/>
                </a:cubicBezTo>
                <a:cubicBezTo>
                  <a:pt x="311020" y="249746"/>
                  <a:pt x="323390" y="247545"/>
                  <a:pt x="337785" y="247656"/>
                </a:cubicBezTo>
                <a:close/>
                <a:moveTo>
                  <a:pt x="178984" y="247656"/>
                </a:moveTo>
                <a:cubicBezTo>
                  <a:pt x="192608" y="247490"/>
                  <a:pt x="204099" y="249468"/>
                  <a:pt x="213455" y="253591"/>
                </a:cubicBezTo>
                <a:cubicBezTo>
                  <a:pt x="222812" y="257713"/>
                  <a:pt x="229902" y="264981"/>
                  <a:pt x="234725" y="275393"/>
                </a:cubicBezTo>
                <a:cubicBezTo>
                  <a:pt x="239547" y="285806"/>
                  <a:pt x="241970" y="300363"/>
                  <a:pt x="241992" y="319065"/>
                </a:cubicBezTo>
                <a:cubicBezTo>
                  <a:pt x="241970" y="337768"/>
                  <a:pt x="239547" y="352325"/>
                  <a:pt x="234725" y="362737"/>
                </a:cubicBezTo>
                <a:cubicBezTo>
                  <a:pt x="229902" y="373150"/>
                  <a:pt x="222812" y="380417"/>
                  <a:pt x="213455" y="384540"/>
                </a:cubicBezTo>
                <a:cubicBezTo>
                  <a:pt x="204099" y="388663"/>
                  <a:pt x="192608" y="390641"/>
                  <a:pt x="178984" y="390474"/>
                </a:cubicBezTo>
                <a:cubicBezTo>
                  <a:pt x="165549" y="390641"/>
                  <a:pt x="154148" y="388663"/>
                  <a:pt x="144780" y="384540"/>
                </a:cubicBezTo>
                <a:cubicBezTo>
                  <a:pt x="135412" y="380417"/>
                  <a:pt x="128278" y="373150"/>
                  <a:pt x="123377" y="362737"/>
                </a:cubicBezTo>
                <a:cubicBezTo>
                  <a:pt x="118477" y="352325"/>
                  <a:pt x="116010" y="337768"/>
                  <a:pt x="115976" y="319065"/>
                </a:cubicBezTo>
                <a:cubicBezTo>
                  <a:pt x="116010" y="300363"/>
                  <a:pt x="118477" y="285806"/>
                  <a:pt x="123377" y="275393"/>
                </a:cubicBezTo>
                <a:cubicBezTo>
                  <a:pt x="128278" y="264981"/>
                  <a:pt x="135412" y="257713"/>
                  <a:pt x="144780" y="253591"/>
                </a:cubicBezTo>
                <a:cubicBezTo>
                  <a:pt x="154148" y="249468"/>
                  <a:pt x="165549" y="247490"/>
                  <a:pt x="178984" y="247656"/>
                </a:cubicBezTo>
                <a:close/>
                <a:moveTo>
                  <a:pt x="421729" y="13608"/>
                </a:moveTo>
                <a:lnTo>
                  <a:pt x="421729" y="71215"/>
                </a:lnTo>
                <a:lnTo>
                  <a:pt x="438931" y="71215"/>
                </a:lnTo>
                <a:cubicBezTo>
                  <a:pt x="449042" y="71205"/>
                  <a:pt x="456957" y="70514"/>
                  <a:pt x="462675" y="69141"/>
                </a:cubicBezTo>
                <a:cubicBezTo>
                  <a:pt x="468393" y="67768"/>
                  <a:pt x="472455" y="64973"/>
                  <a:pt x="474862" y="60755"/>
                </a:cubicBezTo>
                <a:cubicBezTo>
                  <a:pt x="477268" y="56537"/>
                  <a:pt x="478560" y="50156"/>
                  <a:pt x="478736" y="41612"/>
                </a:cubicBezTo>
                <a:cubicBezTo>
                  <a:pt x="478678" y="30406"/>
                  <a:pt x="475694" y="22913"/>
                  <a:pt x="469785" y="19134"/>
                </a:cubicBezTo>
                <a:cubicBezTo>
                  <a:pt x="463876" y="15354"/>
                  <a:pt x="453591" y="13512"/>
                  <a:pt x="438931" y="13608"/>
                </a:cubicBezTo>
                <a:close/>
                <a:moveTo>
                  <a:pt x="186909" y="11608"/>
                </a:moveTo>
                <a:cubicBezTo>
                  <a:pt x="175218" y="11787"/>
                  <a:pt x="166130" y="13829"/>
                  <a:pt x="159646" y="17735"/>
                </a:cubicBezTo>
                <a:cubicBezTo>
                  <a:pt x="153163" y="21640"/>
                  <a:pt x="148624" y="27935"/>
                  <a:pt x="146030" y="36618"/>
                </a:cubicBezTo>
                <a:cubicBezTo>
                  <a:pt x="143436" y="45302"/>
                  <a:pt x="142127" y="56901"/>
                  <a:pt x="142104" y="71415"/>
                </a:cubicBezTo>
                <a:cubicBezTo>
                  <a:pt x="141770" y="93160"/>
                  <a:pt x="144837" y="108628"/>
                  <a:pt x="151305" y="117821"/>
                </a:cubicBezTo>
                <a:cubicBezTo>
                  <a:pt x="157772" y="127014"/>
                  <a:pt x="169640" y="131481"/>
                  <a:pt x="186909" y="131223"/>
                </a:cubicBezTo>
                <a:cubicBezTo>
                  <a:pt x="198601" y="131059"/>
                  <a:pt x="207688" y="129076"/>
                  <a:pt x="214172" y="125274"/>
                </a:cubicBezTo>
                <a:cubicBezTo>
                  <a:pt x="220655" y="121472"/>
                  <a:pt x="225194" y="115237"/>
                  <a:pt x="227788" y="106568"/>
                </a:cubicBezTo>
                <a:cubicBezTo>
                  <a:pt x="230382" y="97899"/>
                  <a:pt x="231691" y="86181"/>
                  <a:pt x="231715" y="71415"/>
                </a:cubicBezTo>
                <a:cubicBezTo>
                  <a:pt x="231691" y="56835"/>
                  <a:pt x="230382" y="45191"/>
                  <a:pt x="227788" y="36485"/>
                </a:cubicBezTo>
                <a:cubicBezTo>
                  <a:pt x="225194" y="27779"/>
                  <a:pt x="220655" y="21484"/>
                  <a:pt x="214172" y="17601"/>
                </a:cubicBezTo>
                <a:cubicBezTo>
                  <a:pt x="207688" y="13718"/>
                  <a:pt x="198601" y="11720"/>
                  <a:pt x="186909" y="11608"/>
                </a:cubicBezTo>
                <a:close/>
                <a:moveTo>
                  <a:pt x="408527" y="2007"/>
                </a:moveTo>
                <a:lnTo>
                  <a:pt x="439131" y="2007"/>
                </a:lnTo>
                <a:cubicBezTo>
                  <a:pt x="452492" y="2051"/>
                  <a:pt x="462997" y="3251"/>
                  <a:pt x="470646" y="5607"/>
                </a:cubicBezTo>
                <a:cubicBezTo>
                  <a:pt x="478295" y="7963"/>
                  <a:pt x="483733" y="12008"/>
                  <a:pt x="486959" y="17742"/>
                </a:cubicBezTo>
                <a:cubicBezTo>
                  <a:pt x="490186" y="23476"/>
                  <a:pt x="491845" y="31433"/>
                  <a:pt x="491938" y="41612"/>
                </a:cubicBezTo>
                <a:cubicBezTo>
                  <a:pt x="492009" y="53596"/>
                  <a:pt x="489717" y="62681"/>
                  <a:pt x="485062" y="68865"/>
                </a:cubicBezTo>
                <a:cubicBezTo>
                  <a:pt x="480407" y="75049"/>
                  <a:pt x="472964" y="79033"/>
                  <a:pt x="462734" y="80817"/>
                </a:cubicBezTo>
                <a:lnTo>
                  <a:pt x="505139" y="140824"/>
                </a:lnTo>
                <a:lnTo>
                  <a:pt x="489337" y="140824"/>
                </a:lnTo>
                <a:lnTo>
                  <a:pt x="449132" y="82417"/>
                </a:lnTo>
                <a:cubicBezTo>
                  <a:pt x="448224" y="82513"/>
                  <a:pt x="446990" y="82571"/>
                  <a:pt x="445432" y="82592"/>
                </a:cubicBezTo>
                <a:cubicBezTo>
                  <a:pt x="443873" y="82613"/>
                  <a:pt x="442040" y="82621"/>
                  <a:pt x="439931" y="82617"/>
                </a:cubicBezTo>
                <a:lnTo>
                  <a:pt x="421729" y="82617"/>
                </a:lnTo>
                <a:lnTo>
                  <a:pt x="421729" y="140824"/>
                </a:lnTo>
                <a:lnTo>
                  <a:pt x="408527" y="140824"/>
                </a:lnTo>
                <a:close/>
                <a:moveTo>
                  <a:pt x="274377" y="2007"/>
                </a:moveTo>
                <a:lnTo>
                  <a:pt x="287579" y="2007"/>
                </a:lnTo>
                <a:lnTo>
                  <a:pt x="287579" y="92218"/>
                </a:lnTo>
                <a:cubicBezTo>
                  <a:pt x="287408" y="106961"/>
                  <a:pt x="290150" y="117179"/>
                  <a:pt x="295805" y="122872"/>
                </a:cubicBezTo>
                <a:cubicBezTo>
                  <a:pt x="301460" y="128564"/>
                  <a:pt x="311053" y="131281"/>
                  <a:pt x="324583" y="131023"/>
                </a:cubicBezTo>
                <a:cubicBezTo>
                  <a:pt x="338752" y="131281"/>
                  <a:pt x="348620" y="128564"/>
                  <a:pt x="354187" y="122872"/>
                </a:cubicBezTo>
                <a:cubicBezTo>
                  <a:pt x="359755" y="117179"/>
                  <a:pt x="362422" y="106961"/>
                  <a:pt x="362188" y="92218"/>
                </a:cubicBezTo>
                <a:lnTo>
                  <a:pt x="362188" y="2007"/>
                </a:lnTo>
                <a:lnTo>
                  <a:pt x="375190" y="2007"/>
                </a:lnTo>
                <a:lnTo>
                  <a:pt x="375190" y="96218"/>
                </a:lnTo>
                <a:cubicBezTo>
                  <a:pt x="375223" y="112512"/>
                  <a:pt x="371056" y="124380"/>
                  <a:pt x="362688" y="131823"/>
                </a:cubicBezTo>
                <a:cubicBezTo>
                  <a:pt x="354321" y="139266"/>
                  <a:pt x="341552" y="142933"/>
                  <a:pt x="324383" y="142824"/>
                </a:cubicBezTo>
                <a:cubicBezTo>
                  <a:pt x="307248" y="142970"/>
                  <a:pt x="294613" y="139378"/>
                  <a:pt x="286479" y="132048"/>
                </a:cubicBezTo>
                <a:cubicBezTo>
                  <a:pt x="278344" y="124718"/>
                  <a:pt x="274311" y="112775"/>
                  <a:pt x="274377" y="96218"/>
                </a:cubicBezTo>
                <a:close/>
                <a:moveTo>
                  <a:pt x="0" y="2007"/>
                </a:moveTo>
                <a:lnTo>
                  <a:pt x="15202" y="2007"/>
                </a:lnTo>
                <a:lnTo>
                  <a:pt x="55207" y="67215"/>
                </a:lnTo>
                <a:lnTo>
                  <a:pt x="56407" y="67215"/>
                </a:lnTo>
                <a:lnTo>
                  <a:pt x="95812" y="2007"/>
                </a:lnTo>
                <a:lnTo>
                  <a:pt x="110614" y="2007"/>
                </a:lnTo>
                <a:lnTo>
                  <a:pt x="61808" y="79416"/>
                </a:lnTo>
                <a:lnTo>
                  <a:pt x="61808" y="140824"/>
                </a:lnTo>
                <a:lnTo>
                  <a:pt x="48406" y="140824"/>
                </a:lnTo>
                <a:lnTo>
                  <a:pt x="48406" y="79616"/>
                </a:lnTo>
                <a:close/>
                <a:moveTo>
                  <a:pt x="186909" y="6"/>
                </a:moveTo>
                <a:cubicBezTo>
                  <a:pt x="200290" y="-123"/>
                  <a:pt x="211311" y="2003"/>
                  <a:pt x="219972" y="6385"/>
                </a:cubicBezTo>
                <a:cubicBezTo>
                  <a:pt x="228634" y="10767"/>
                  <a:pt x="235062" y="18183"/>
                  <a:pt x="239256" y="28632"/>
                </a:cubicBezTo>
                <a:cubicBezTo>
                  <a:pt x="243451" y="39082"/>
                  <a:pt x="245537" y="53343"/>
                  <a:pt x="245516" y="71415"/>
                </a:cubicBezTo>
                <a:cubicBezTo>
                  <a:pt x="245537" y="89488"/>
                  <a:pt x="243451" y="103749"/>
                  <a:pt x="239256" y="114198"/>
                </a:cubicBezTo>
                <a:cubicBezTo>
                  <a:pt x="235062" y="124648"/>
                  <a:pt x="228634" y="132064"/>
                  <a:pt x="219972" y="136446"/>
                </a:cubicBezTo>
                <a:cubicBezTo>
                  <a:pt x="211311" y="140828"/>
                  <a:pt x="200290" y="142954"/>
                  <a:pt x="186909" y="142824"/>
                </a:cubicBezTo>
                <a:cubicBezTo>
                  <a:pt x="173284" y="142776"/>
                  <a:pt x="162174" y="140605"/>
                  <a:pt x="153579" y="136312"/>
                </a:cubicBezTo>
                <a:cubicBezTo>
                  <a:pt x="144984" y="132019"/>
                  <a:pt x="138645" y="124692"/>
                  <a:pt x="134562" y="114332"/>
                </a:cubicBezTo>
                <a:cubicBezTo>
                  <a:pt x="130479" y="103971"/>
                  <a:pt x="128392" y="89666"/>
                  <a:pt x="128302" y="71415"/>
                </a:cubicBezTo>
                <a:cubicBezTo>
                  <a:pt x="128273" y="53343"/>
                  <a:pt x="130330" y="39082"/>
                  <a:pt x="134473" y="28632"/>
                </a:cubicBezTo>
                <a:cubicBezTo>
                  <a:pt x="138615" y="18183"/>
                  <a:pt x="145014" y="10767"/>
                  <a:pt x="153668" y="6385"/>
                </a:cubicBezTo>
                <a:cubicBezTo>
                  <a:pt x="162322" y="2003"/>
                  <a:pt x="173402" y="-123"/>
                  <a:pt x="186909" y="6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0" y="656304"/>
            <a:ext cx="3590925" cy="10191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2017267"/>
            <a:ext cx="2088000" cy="576000"/>
          </a:xfrm>
          <a:custGeom>
            <a:avLst/>
            <a:gdLst>
              <a:gd name="connsiteX0" fmla="*/ 719138 w 9429750"/>
              <a:gd name="connsiteY0" fmla="*/ 2190750 h 2591431"/>
              <a:gd name="connsiteX1" fmla="*/ 1245965 w 9429750"/>
              <a:gd name="connsiteY1" fmla="*/ 2190750 h 2591431"/>
              <a:gd name="connsiteX2" fmla="*/ 1309021 w 9429750"/>
              <a:gd name="connsiteY2" fmla="*/ 2235803 h 2591431"/>
              <a:gd name="connsiteX3" fmla="*/ 1649921 w 9429750"/>
              <a:gd name="connsiteY3" fmla="*/ 2584037 h 2591431"/>
              <a:gd name="connsiteX4" fmla="*/ 1739703 w 9429750"/>
              <a:gd name="connsiteY4" fmla="*/ 2555234 h 2591431"/>
              <a:gd name="connsiteX5" fmla="*/ 1744409 w 9429750"/>
              <a:gd name="connsiteY5" fmla="*/ 2506028 h 2591431"/>
              <a:gd name="connsiteX6" fmla="*/ 1874139 w 9429750"/>
              <a:gd name="connsiteY6" fmla="*/ 2195417 h 2591431"/>
              <a:gd name="connsiteX7" fmla="*/ 1898618 w 9429750"/>
              <a:gd name="connsiteY7" fmla="*/ 2190750 h 2591431"/>
              <a:gd name="connsiteX8" fmla="*/ 8710612 w 9429750"/>
              <a:gd name="connsiteY8" fmla="*/ 2190750 h 2591431"/>
              <a:gd name="connsiteX9" fmla="*/ 9429750 w 9429750"/>
              <a:gd name="connsiteY9" fmla="*/ 1471613 h 2591431"/>
              <a:gd name="connsiteX10" fmla="*/ 9429750 w 9429750"/>
              <a:gd name="connsiteY10" fmla="*/ 719138 h 2591431"/>
              <a:gd name="connsiteX11" fmla="*/ 8710612 w 9429750"/>
              <a:gd name="connsiteY11" fmla="*/ 0 h 2591431"/>
              <a:gd name="connsiteX12" fmla="*/ 719138 w 9429750"/>
              <a:gd name="connsiteY12" fmla="*/ 0 h 2591431"/>
              <a:gd name="connsiteX13" fmla="*/ 0 w 9429750"/>
              <a:gd name="connsiteY13" fmla="*/ 719138 h 2591431"/>
              <a:gd name="connsiteX14" fmla="*/ 0 w 9429750"/>
              <a:gd name="connsiteY14" fmla="*/ 1471613 h 2591431"/>
              <a:gd name="connsiteX15" fmla="*/ 719138 w 9429750"/>
              <a:gd name="connsiteY15" fmla="*/ 2190750 h 2591431"/>
            </a:gdLst>
            <a:ahLst/>
            <a:cxnLst/>
            <a:rect l="l" t="t" r="r" b="b"/>
            <a:pathLst>
              <a:path w="9429750" h="2591431">
                <a:moveTo>
                  <a:pt x="719138" y="2190750"/>
                </a:moveTo>
                <a:lnTo>
                  <a:pt x="1245965" y="2190750"/>
                </a:lnTo>
                <a:cubicBezTo>
                  <a:pt x="1274445" y="2190760"/>
                  <a:pt x="1299782" y="2208857"/>
                  <a:pt x="1309021" y="2235803"/>
                </a:cubicBezTo>
                <a:cubicBezTo>
                  <a:pt x="1372362" y="2413064"/>
                  <a:pt x="1528096" y="2522791"/>
                  <a:pt x="1649921" y="2584037"/>
                </a:cubicBezTo>
                <a:cubicBezTo>
                  <a:pt x="1682668" y="2600878"/>
                  <a:pt x="1722863" y="2587981"/>
                  <a:pt x="1739703" y="2555234"/>
                </a:cubicBezTo>
                <a:cubicBezTo>
                  <a:pt x="1747523" y="2540041"/>
                  <a:pt x="1749209" y="2522430"/>
                  <a:pt x="1744409" y="2506028"/>
                </a:cubicBezTo>
                <a:cubicBezTo>
                  <a:pt x="1712500" y="2400300"/>
                  <a:pt x="1710785" y="2262950"/>
                  <a:pt x="1874139" y="2195417"/>
                </a:cubicBezTo>
                <a:cubicBezTo>
                  <a:pt x="1881912" y="2192255"/>
                  <a:pt x="1890227" y="2190664"/>
                  <a:pt x="1898618" y="2190750"/>
                </a:cubicBezTo>
                <a:lnTo>
                  <a:pt x="8710612" y="2190750"/>
                </a:lnTo>
                <a:cubicBezTo>
                  <a:pt x="9107786" y="2190750"/>
                  <a:pt x="9429750" y="1868777"/>
                  <a:pt x="9429750" y="1471613"/>
                </a:cubicBezTo>
                <a:lnTo>
                  <a:pt x="9429750" y="719138"/>
                </a:lnTo>
                <a:cubicBezTo>
                  <a:pt x="9429750" y="321969"/>
                  <a:pt x="9107786" y="0"/>
                  <a:pt x="8710612" y="0"/>
                </a:cubicBezTo>
                <a:lnTo>
                  <a:pt x="719138" y="0"/>
                </a:lnTo>
                <a:cubicBezTo>
                  <a:pt x="321969" y="0"/>
                  <a:pt x="0" y="321969"/>
                  <a:pt x="0" y="719138"/>
                </a:cubicBezTo>
                <a:lnTo>
                  <a:pt x="0" y="1471613"/>
                </a:lnTo>
                <a:cubicBezTo>
                  <a:pt x="0" y="1868777"/>
                  <a:pt x="321969" y="2190750"/>
                  <a:pt x="719138" y="219075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68400" y="2689011"/>
            <a:ext cx="1872000" cy="5967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了解法规知识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04400" y="3238095"/>
            <a:ext cx="1872000" cy="17807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了解相关的档案法规知识</a:t>
            </a:r>
            <a:r>
              <a:rPr kumimoji="1" lang="en-US" altLang="zh-CN" sz="1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6" name="标题 1"/>
          <p:cNvSpPr txBox="1"/>
          <p:nvPr/>
        </p:nvSpPr>
        <p:spPr>
          <a:xfrm>
            <a:off x="804400" y="2113011"/>
            <a:ext cx="1800000" cy="2880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STEP. 01 </a:t>
            </a:r>
            <a:endParaRPr kumimoji="1" lang="zh-CN" altLang="en-US"/>
          </a:p>
        </p:txBody>
      </p:sp>
      <p:cxnSp>
        <p:nvCxnSpPr>
          <p:cNvPr id="7" name="标题 1"/>
          <p:cNvCxnSpPr/>
          <p:nvPr/>
        </p:nvCxnSpPr>
        <p:spPr>
          <a:xfrm>
            <a:off x="642223" y="5211133"/>
            <a:ext cx="11142409" cy="36000"/>
          </a:xfrm>
          <a:prstGeom prst="line">
            <a:avLst/>
          </a:prstGeom>
          <a:noFill/>
          <a:ln w="12700" cap="sq">
            <a:solidFill>
              <a:schemeClr val="bg1">
                <a:lumMod val="85000"/>
              </a:schemeClr>
            </a:solidFill>
            <a:round/>
            <a:headEnd type="none"/>
            <a:tailEnd type="none"/>
          </a:ln>
        </p:spPr>
      </p:cxnSp>
      <p:sp>
        <p:nvSpPr>
          <p:cNvPr id="8" name="标题 1"/>
          <p:cNvSpPr txBox="1"/>
          <p:nvPr/>
        </p:nvSpPr>
        <p:spPr>
          <a:xfrm>
            <a:off x="2869685" y="5175133"/>
            <a:ext cx="72000" cy="7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062310" y="5175133"/>
            <a:ext cx="72000" cy="7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853025" y="2017267"/>
            <a:ext cx="2088000" cy="576000"/>
          </a:xfrm>
          <a:custGeom>
            <a:avLst/>
            <a:gdLst>
              <a:gd name="connsiteX0" fmla="*/ 719138 w 9429750"/>
              <a:gd name="connsiteY0" fmla="*/ 2190750 h 2591431"/>
              <a:gd name="connsiteX1" fmla="*/ 1245965 w 9429750"/>
              <a:gd name="connsiteY1" fmla="*/ 2190750 h 2591431"/>
              <a:gd name="connsiteX2" fmla="*/ 1309021 w 9429750"/>
              <a:gd name="connsiteY2" fmla="*/ 2235803 h 2591431"/>
              <a:gd name="connsiteX3" fmla="*/ 1649921 w 9429750"/>
              <a:gd name="connsiteY3" fmla="*/ 2584037 h 2591431"/>
              <a:gd name="connsiteX4" fmla="*/ 1739703 w 9429750"/>
              <a:gd name="connsiteY4" fmla="*/ 2555234 h 2591431"/>
              <a:gd name="connsiteX5" fmla="*/ 1744409 w 9429750"/>
              <a:gd name="connsiteY5" fmla="*/ 2506028 h 2591431"/>
              <a:gd name="connsiteX6" fmla="*/ 1874139 w 9429750"/>
              <a:gd name="connsiteY6" fmla="*/ 2195417 h 2591431"/>
              <a:gd name="connsiteX7" fmla="*/ 1898618 w 9429750"/>
              <a:gd name="connsiteY7" fmla="*/ 2190750 h 2591431"/>
              <a:gd name="connsiteX8" fmla="*/ 8710612 w 9429750"/>
              <a:gd name="connsiteY8" fmla="*/ 2190750 h 2591431"/>
              <a:gd name="connsiteX9" fmla="*/ 9429750 w 9429750"/>
              <a:gd name="connsiteY9" fmla="*/ 1471613 h 2591431"/>
              <a:gd name="connsiteX10" fmla="*/ 9429750 w 9429750"/>
              <a:gd name="connsiteY10" fmla="*/ 719138 h 2591431"/>
              <a:gd name="connsiteX11" fmla="*/ 8710612 w 9429750"/>
              <a:gd name="connsiteY11" fmla="*/ 0 h 2591431"/>
              <a:gd name="connsiteX12" fmla="*/ 719138 w 9429750"/>
              <a:gd name="connsiteY12" fmla="*/ 0 h 2591431"/>
              <a:gd name="connsiteX13" fmla="*/ 0 w 9429750"/>
              <a:gd name="connsiteY13" fmla="*/ 719138 h 2591431"/>
              <a:gd name="connsiteX14" fmla="*/ 0 w 9429750"/>
              <a:gd name="connsiteY14" fmla="*/ 1471613 h 2591431"/>
              <a:gd name="connsiteX15" fmla="*/ 719138 w 9429750"/>
              <a:gd name="connsiteY15" fmla="*/ 2190750 h 2591431"/>
            </a:gdLst>
            <a:ahLst/>
            <a:cxnLst/>
            <a:rect l="l" t="t" r="r" b="b"/>
            <a:pathLst>
              <a:path w="9429750" h="2591431">
                <a:moveTo>
                  <a:pt x="719138" y="2190750"/>
                </a:moveTo>
                <a:lnTo>
                  <a:pt x="1245965" y="2190750"/>
                </a:lnTo>
                <a:cubicBezTo>
                  <a:pt x="1274445" y="2190760"/>
                  <a:pt x="1299782" y="2208857"/>
                  <a:pt x="1309021" y="2235803"/>
                </a:cubicBezTo>
                <a:cubicBezTo>
                  <a:pt x="1372362" y="2413064"/>
                  <a:pt x="1528096" y="2522791"/>
                  <a:pt x="1649921" y="2584037"/>
                </a:cubicBezTo>
                <a:cubicBezTo>
                  <a:pt x="1682668" y="2600878"/>
                  <a:pt x="1722863" y="2587981"/>
                  <a:pt x="1739703" y="2555234"/>
                </a:cubicBezTo>
                <a:cubicBezTo>
                  <a:pt x="1747523" y="2540041"/>
                  <a:pt x="1749209" y="2522430"/>
                  <a:pt x="1744409" y="2506028"/>
                </a:cubicBezTo>
                <a:cubicBezTo>
                  <a:pt x="1712500" y="2400300"/>
                  <a:pt x="1710785" y="2262950"/>
                  <a:pt x="1874139" y="2195417"/>
                </a:cubicBezTo>
                <a:cubicBezTo>
                  <a:pt x="1881912" y="2192255"/>
                  <a:pt x="1890227" y="2190664"/>
                  <a:pt x="1898618" y="2190750"/>
                </a:cubicBezTo>
                <a:lnTo>
                  <a:pt x="8710612" y="2190750"/>
                </a:lnTo>
                <a:cubicBezTo>
                  <a:pt x="9107786" y="2190750"/>
                  <a:pt x="9429750" y="1868777"/>
                  <a:pt x="9429750" y="1471613"/>
                </a:cubicBezTo>
                <a:lnTo>
                  <a:pt x="9429750" y="719138"/>
                </a:lnTo>
                <a:cubicBezTo>
                  <a:pt x="9429750" y="321969"/>
                  <a:pt x="9107786" y="0"/>
                  <a:pt x="8710612" y="0"/>
                </a:cubicBezTo>
                <a:lnTo>
                  <a:pt x="719138" y="0"/>
                </a:lnTo>
                <a:cubicBezTo>
                  <a:pt x="321969" y="0"/>
                  <a:pt x="0" y="321969"/>
                  <a:pt x="0" y="719138"/>
                </a:cubicBezTo>
                <a:lnTo>
                  <a:pt x="0" y="1471613"/>
                </a:lnTo>
                <a:cubicBezTo>
                  <a:pt x="0" y="1868777"/>
                  <a:pt x="321969" y="2190750"/>
                  <a:pt x="719138" y="219075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961025" y="2689011"/>
            <a:ext cx="1872000" cy="5967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规范填写档案</a:t>
            </a:r>
            <a:endParaRPr kumimoji="1" lang="zh-CN" altLang="en-US" dirty="0"/>
          </a:p>
        </p:txBody>
      </p:sp>
      <p:sp>
        <p:nvSpPr>
          <p:cNvPr id="12" name="标题 1"/>
          <p:cNvSpPr txBox="1"/>
          <p:nvPr/>
        </p:nvSpPr>
        <p:spPr>
          <a:xfrm>
            <a:off x="2961025" y="3285802"/>
            <a:ext cx="1872000" cy="17807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高度重视个人档案的规范填写，不涂改、不杜撰，以免为将来工作和学习带来麻烦</a:t>
            </a:r>
            <a:r>
              <a:rPr kumimoji="1" lang="en-US" altLang="zh-CN" sz="1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2997025" y="2113011"/>
            <a:ext cx="1800000" cy="2880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STEP. 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045650" y="2017267"/>
            <a:ext cx="2088000" cy="576000"/>
          </a:xfrm>
          <a:custGeom>
            <a:avLst/>
            <a:gdLst>
              <a:gd name="connsiteX0" fmla="*/ 719138 w 9429750"/>
              <a:gd name="connsiteY0" fmla="*/ 2190750 h 2591431"/>
              <a:gd name="connsiteX1" fmla="*/ 1245965 w 9429750"/>
              <a:gd name="connsiteY1" fmla="*/ 2190750 h 2591431"/>
              <a:gd name="connsiteX2" fmla="*/ 1309021 w 9429750"/>
              <a:gd name="connsiteY2" fmla="*/ 2235803 h 2591431"/>
              <a:gd name="connsiteX3" fmla="*/ 1649921 w 9429750"/>
              <a:gd name="connsiteY3" fmla="*/ 2584037 h 2591431"/>
              <a:gd name="connsiteX4" fmla="*/ 1739703 w 9429750"/>
              <a:gd name="connsiteY4" fmla="*/ 2555234 h 2591431"/>
              <a:gd name="connsiteX5" fmla="*/ 1744409 w 9429750"/>
              <a:gd name="connsiteY5" fmla="*/ 2506028 h 2591431"/>
              <a:gd name="connsiteX6" fmla="*/ 1874139 w 9429750"/>
              <a:gd name="connsiteY6" fmla="*/ 2195417 h 2591431"/>
              <a:gd name="connsiteX7" fmla="*/ 1898618 w 9429750"/>
              <a:gd name="connsiteY7" fmla="*/ 2190750 h 2591431"/>
              <a:gd name="connsiteX8" fmla="*/ 8710612 w 9429750"/>
              <a:gd name="connsiteY8" fmla="*/ 2190750 h 2591431"/>
              <a:gd name="connsiteX9" fmla="*/ 9429750 w 9429750"/>
              <a:gd name="connsiteY9" fmla="*/ 1471613 h 2591431"/>
              <a:gd name="connsiteX10" fmla="*/ 9429750 w 9429750"/>
              <a:gd name="connsiteY10" fmla="*/ 719138 h 2591431"/>
              <a:gd name="connsiteX11" fmla="*/ 8710612 w 9429750"/>
              <a:gd name="connsiteY11" fmla="*/ 0 h 2591431"/>
              <a:gd name="connsiteX12" fmla="*/ 719138 w 9429750"/>
              <a:gd name="connsiteY12" fmla="*/ 0 h 2591431"/>
              <a:gd name="connsiteX13" fmla="*/ 0 w 9429750"/>
              <a:gd name="connsiteY13" fmla="*/ 719138 h 2591431"/>
              <a:gd name="connsiteX14" fmla="*/ 0 w 9429750"/>
              <a:gd name="connsiteY14" fmla="*/ 1471613 h 2591431"/>
              <a:gd name="connsiteX15" fmla="*/ 719138 w 9429750"/>
              <a:gd name="connsiteY15" fmla="*/ 2190750 h 2591431"/>
            </a:gdLst>
            <a:ahLst/>
            <a:cxnLst/>
            <a:rect l="l" t="t" r="r" b="b"/>
            <a:pathLst>
              <a:path w="9429750" h="2591431">
                <a:moveTo>
                  <a:pt x="719138" y="2190750"/>
                </a:moveTo>
                <a:lnTo>
                  <a:pt x="1245965" y="2190750"/>
                </a:lnTo>
                <a:cubicBezTo>
                  <a:pt x="1274445" y="2190760"/>
                  <a:pt x="1299782" y="2208857"/>
                  <a:pt x="1309021" y="2235803"/>
                </a:cubicBezTo>
                <a:cubicBezTo>
                  <a:pt x="1372362" y="2413064"/>
                  <a:pt x="1528096" y="2522791"/>
                  <a:pt x="1649921" y="2584037"/>
                </a:cubicBezTo>
                <a:cubicBezTo>
                  <a:pt x="1682668" y="2600878"/>
                  <a:pt x="1722863" y="2587981"/>
                  <a:pt x="1739703" y="2555234"/>
                </a:cubicBezTo>
                <a:cubicBezTo>
                  <a:pt x="1747523" y="2540041"/>
                  <a:pt x="1749209" y="2522430"/>
                  <a:pt x="1744409" y="2506028"/>
                </a:cubicBezTo>
                <a:cubicBezTo>
                  <a:pt x="1712500" y="2400300"/>
                  <a:pt x="1710785" y="2262950"/>
                  <a:pt x="1874139" y="2195417"/>
                </a:cubicBezTo>
                <a:cubicBezTo>
                  <a:pt x="1881912" y="2192255"/>
                  <a:pt x="1890227" y="2190664"/>
                  <a:pt x="1898618" y="2190750"/>
                </a:cubicBezTo>
                <a:lnTo>
                  <a:pt x="8710612" y="2190750"/>
                </a:lnTo>
                <a:cubicBezTo>
                  <a:pt x="9107786" y="2190750"/>
                  <a:pt x="9429750" y="1868777"/>
                  <a:pt x="9429750" y="1471613"/>
                </a:cubicBezTo>
                <a:lnTo>
                  <a:pt x="9429750" y="719138"/>
                </a:lnTo>
                <a:cubicBezTo>
                  <a:pt x="9429750" y="321969"/>
                  <a:pt x="9107786" y="0"/>
                  <a:pt x="8710612" y="0"/>
                </a:cubicBezTo>
                <a:lnTo>
                  <a:pt x="719138" y="0"/>
                </a:lnTo>
                <a:cubicBezTo>
                  <a:pt x="321969" y="0"/>
                  <a:pt x="0" y="321969"/>
                  <a:pt x="0" y="719138"/>
                </a:cubicBezTo>
                <a:lnTo>
                  <a:pt x="0" y="1471613"/>
                </a:lnTo>
                <a:cubicBezTo>
                  <a:pt x="0" y="1868777"/>
                  <a:pt x="321969" y="2190750"/>
                  <a:pt x="719138" y="219075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153650" y="2689011"/>
            <a:ext cx="1872000" cy="5967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补充缺失档案</a:t>
            </a:r>
            <a:endParaRPr kumimoji="1" lang="zh-CN" altLang="en-US" dirty="0"/>
          </a:p>
        </p:txBody>
      </p:sp>
      <p:sp>
        <p:nvSpPr>
          <p:cNvPr id="16" name="标题 1"/>
          <p:cNvSpPr txBox="1"/>
          <p:nvPr/>
        </p:nvSpPr>
        <p:spPr>
          <a:xfrm>
            <a:off x="5153650" y="3285802"/>
            <a:ext cx="1872000" cy="17807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高中相关档案不全的同学，积极补充缺失档案提交辅导员</a:t>
            </a:r>
            <a:r>
              <a:rPr kumimoji="1" lang="en-US" altLang="zh-CN" sz="1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17" name="标题 1"/>
          <p:cNvSpPr txBox="1"/>
          <p:nvPr/>
        </p:nvSpPr>
        <p:spPr>
          <a:xfrm>
            <a:off x="5189650" y="2113011"/>
            <a:ext cx="1800000" cy="2880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STEP .03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238275" y="2017267"/>
            <a:ext cx="2088000" cy="576000"/>
          </a:xfrm>
          <a:custGeom>
            <a:avLst/>
            <a:gdLst>
              <a:gd name="connsiteX0" fmla="*/ 719138 w 9429750"/>
              <a:gd name="connsiteY0" fmla="*/ 2190750 h 2591431"/>
              <a:gd name="connsiteX1" fmla="*/ 1245965 w 9429750"/>
              <a:gd name="connsiteY1" fmla="*/ 2190750 h 2591431"/>
              <a:gd name="connsiteX2" fmla="*/ 1309021 w 9429750"/>
              <a:gd name="connsiteY2" fmla="*/ 2235803 h 2591431"/>
              <a:gd name="connsiteX3" fmla="*/ 1649921 w 9429750"/>
              <a:gd name="connsiteY3" fmla="*/ 2584037 h 2591431"/>
              <a:gd name="connsiteX4" fmla="*/ 1739703 w 9429750"/>
              <a:gd name="connsiteY4" fmla="*/ 2555234 h 2591431"/>
              <a:gd name="connsiteX5" fmla="*/ 1744409 w 9429750"/>
              <a:gd name="connsiteY5" fmla="*/ 2506028 h 2591431"/>
              <a:gd name="connsiteX6" fmla="*/ 1874139 w 9429750"/>
              <a:gd name="connsiteY6" fmla="*/ 2195417 h 2591431"/>
              <a:gd name="connsiteX7" fmla="*/ 1898618 w 9429750"/>
              <a:gd name="connsiteY7" fmla="*/ 2190750 h 2591431"/>
              <a:gd name="connsiteX8" fmla="*/ 8710612 w 9429750"/>
              <a:gd name="connsiteY8" fmla="*/ 2190750 h 2591431"/>
              <a:gd name="connsiteX9" fmla="*/ 9429750 w 9429750"/>
              <a:gd name="connsiteY9" fmla="*/ 1471613 h 2591431"/>
              <a:gd name="connsiteX10" fmla="*/ 9429750 w 9429750"/>
              <a:gd name="connsiteY10" fmla="*/ 719138 h 2591431"/>
              <a:gd name="connsiteX11" fmla="*/ 8710612 w 9429750"/>
              <a:gd name="connsiteY11" fmla="*/ 0 h 2591431"/>
              <a:gd name="connsiteX12" fmla="*/ 719138 w 9429750"/>
              <a:gd name="connsiteY12" fmla="*/ 0 h 2591431"/>
              <a:gd name="connsiteX13" fmla="*/ 0 w 9429750"/>
              <a:gd name="connsiteY13" fmla="*/ 719138 h 2591431"/>
              <a:gd name="connsiteX14" fmla="*/ 0 w 9429750"/>
              <a:gd name="connsiteY14" fmla="*/ 1471613 h 2591431"/>
              <a:gd name="connsiteX15" fmla="*/ 719138 w 9429750"/>
              <a:gd name="connsiteY15" fmla="*/ 2190750 h 2591431"/>
            </a:gdLst>
            <a:ahLst/>
            <a:cxnLst/>
            <a:rect l="l" t="t" r="r" b="b"/>
            <a:pathLst>
              <a:path w="9429750" h="2591431">
                <a:moveTo>
                  <a:pt x="719138" y="2190750"/>
                </a:moveTo>
                <a:lnTo>
                  <a:pt x="1245965" y="2190750"/>
                </a:lnTo>
                <a:cubicBezTo>
                  <a:pt x="1274445" y="2190760"/>
                  <a:pt x="1299782" y="2208857"/>
                  <a:pt x="1309021" y="2235803"/>
                </a:cubicBezTo>
                <a:cubicBezTo>
                  <a:pt x="1372362" y="2413064"/>
                  <a:pt x="1528096" y="2522791"/>
                  <a:pt x="1649921" y="2584037"/>
                </a:cubicBezTo>
                <a:cubicBezTo>
                  <a:pt x="1682668" y="2600878"/>
                  <a:pt x="1722863" y="2587981"/>
                  <a:pt x="1739703" y="2555234"/>
                </a:cubicBezTo>
                <a:cubicBezTo>
                  <a:pt x="1747523" y="2540041"/>
                  <a:pt x="1749209" y="2522430"/>
                  <a:pt x="1744409" y="2506028"/>
                </a:cubicBezTo>
                <a:cubicBezTo>
                  <a:pt x="1712500" y="2400300"/>
                  <a:pt x="1710785" y="2262950"/>
                  <a:pt x="1874139" y="2195417"/>
                </a:cubicBezTo>
                <a:cubicBezTo>
                  <a:pt x="1881912" y="2192255"/>
                  <a:pt x="1890227" y="2190664"/>
                  <a:pt x="1898618" y="2190750"/>
                </a:cubicBezTo>
                <a:lnTo>
                  <a:pt x="8710612" y="2190750"/>
                </a:lnTo>
                <a:cubicBezTo>
                  <a:pt x="9107786" y="2190750"/>
                  <a:pt x="9429750" y="1868777"/>
                  <a:pt x="9429750" y="1471613"/>
                </a:cubicBezTo>
                <a:lnTo>
                  <a:pt x="9429750" y="719138"/>
                </a:lnTo>
                <a:cubicBezTo>
                  <a:pt x="9429750" y="321969"/>
                  <a:pt x="9107786" y="0"/>
                  <a:pt x="8710612" y="0"/>
                </a:cubicBezTo>
                <a:lnTo>
                  <a:pt x="719138" y="0"/>
                </a:lnTo>
                <a:cubicBezTo>
                  <a:pt x="321969" y="0"/>
                  <a:pt x="0" y="321969"/>
                  <a:pt x="0" y="719138"/>
                </a:cubicBezTo>
                <a:lnTo>
                  <a:pt x="0" y="1471613"/>
                </a:lnTo>
                <a:cubicBezTo>
                  <a:pt x="0" y="1868777"/>
                  <a:pt x="321969" y="2190750"/>
                  <a:pt x="719138" y="219075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346275" y="2689011"/>
            <a:ext cx="1872000" cy="5967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核实档案邮寄信息</a:t>
            </a:r>
            <a:endParaRPr kumimoji="1" lang="zh-CN" altLang="en-US" dirty="0"/>
          </a:p>
        </p:txBody>
      </p:sp>
      <p:sp>
        <p:nvSpPr>
          <p:cNvPr id="20" name="标题 1"/>
          <p:cNvSpPr txBox="1"/>
          <p:nvPr/>
        </p:nvSpPr>
        <p:spPr>
          <a:xfrm>
            <a:off x="7346275" y="3285802"/>
            <a:ext cx="1872000" cy="17807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及时跟辅导员核实并确定档案邮寄单位及地址</a:t>
            </a:r>
            <a:r>
              <a:rPr kumimoji="1" lang="en-US" altLang="zh-CN" sz="1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21" name="标题 1"/>
          <p:cNvSpPr txBox="1"/>
          <p:nvPr/>
        </p:nvSpPr>
        <p:spPr>
          <a:xfrm>
            <a:off x="7382275" y="2113011"/>
            <a:ext cx="1800000" cy="2880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STEP. 04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9430900" y="2017267"/>
            <a:ext cx="2088000" cy="576000"/>
          </a:xfrm>
          <a:custGeom>
            <a:avLst/>
            <a:gdLst>
              <a:gd name="connsiteX0" fmla="*/ 719138 w 9429750"/>
              <a:gd name="connsiteY0" fmla="*/ 2190750 h 2591431"/>
              <a:gd name="connsiteX1" fmla="*/ 1245965 w 9429750"/>
              <a:gd name="connsiteY1" fmla="*/ 2190750 h 2591431"/>
              <a:gd name="connsiteX2" fmla="*/ 1309021 w 9429750"/>
              <a:gd name="connsiteY2" fmla="*/ 2235803 h 2591431"/>
              <a:gd name="connsiteX3" fmla="*/ 1649921 w 9429750"/>
              <a:gd name="connsiteY3" fmla="*/ 2584037 h 2591431"/>
              <a:gd name="connsiteX4" fmla="*/ 1739703 w 9429750"/>
              <a:gd name="connsiteY4" fmla="*/ 2555234 h 2591431"/>
              <a:gd name="connsiteX5" fmla="*/ 1744409 w 9429750"/>
              <a:gd name="connsiteY5" fmla="*/ 2506028 h 2591431"/>
              <a:gd name="connsiteX6" fmla="*/ 1874139 w 9429750"/>
              <a:gd name="connsiteY6" fmla="*/ 2195417 h 2591431"/>
              <a:gd name="connsiteX7" fmla="*/ 1898618 w 9429750"/>
              <a:gd name="connsiteY7" fmla="*/ 2190750 h 2591431"/>
              <a:gd name="connsiteX8" fmla="*/ 8710612 w 9429750"/>
              <a:gd name="connsiteY8" fmla="*/ 2190750 h 2591431"/>
              <a:gd name="connsiteX9" fmla="*/ 9429750 w 9429750"/>
              <a:gd name="connsiteY9" fmla="*/ 1471613 h 2591431"/>
              <a:gd name="connsiteX10" fmla="*/ 9429750 w 9429750"/>
              <a:gd name="connsiteY10" fmla="*/ 719138 h 2591431"/>
              <a:gd name="connsiteX11" fmla="*/ 8710612 w 9429750"/>
              <a:gd name="connsiteY11" fmla="*/ 0 h 2591431"/>
              <a:gd name="connsiteX12" fmla="*/ 719138 w 9429750"/>
              <a:gd name="connsiteY12" fmla="*/ 0 h 2591431"/>
              <a:gd name="connsiteX13" fmla="*/ 0 w 9429750"/>
              <a:gd name="connsiteY13" fmla="*/ 719138 h 2591431"/>
              <a:gd name="connsiteX14" fmla="*/ 0 w 9429750"/>
              <a:gd name="connsiteY14" fmla="*/ 1471613 h 2591431"/>
              <a:gd name="connsiteX15" fmla="*/ 719138 w 9429750"/>
              <a:gd name="connsiteY15" fmla="*/ 2190750 h 2591431"/>
            </a:gdLst>
            <a:ahLst/>
            <a:cxnLst/>
            <a:rect l="l" t="t" r="r" b="b"/>
            <a:pathLst>
              <a:path w="9429750" h="2591431">
                <a:moveTo>
                  <a:pt x="719138" y="2190750"/>
                </a:moveTo>
                <a:lnTo>
                  <a:pt x="1245965" y="2190750"/>
                </a:lnTo>
                <a:cubicBezTo>
                  <a:pt x="1274445" y="2190760"/>
                  <a:pt x="1299782" y="2208857"/>
                  <a:pt x="1309021" y="2235803"/>
                </a:cubicBezTo>
                <a:cubicBezTo>
                  <a:pt x="1372362" y="2413064"/>
                  <a:pt x="1528096" y="2522791"/>
                  <a:pt x="1649921" y="2584037"/>
                </a:cubicBezTo>
                <a:cubicBezTo>
                  <a:pt x="1682668" y="2600878"/>
                  <a:pt x="1722863" y="2587981"/>
                  <a:pt x="1739703" y="2555234"/>
                </a:cubicBezTo>
                <a:cubicBezTo>
                  <a:pt x="1747523" y="2540041"/>
                  <a:pt x="1749209" y="2522430"/>
                  <a:pt x="1744409" y="2506028"/>
                </a:cubicBezTo>
                <a:cubicBezTo>
                  <a:pt x="1712500" y="2400300"/>
                  <a:pt x="1710785" y="2262950"/>
                  <a:pt x="1874139" y="2195417"/>
                </a:cubicBezTo>
                <a:cubicBezTo>
                  <a:pt x="1881912" y="2192255"/>
                  <a:pt x="1890227" y="2190664"/>
                  <a:pt x="1898618" y="2190750"/>
                </a:cubicBezTo>
                <a:lnTo>
                  <a:pt x="8710612" y="2190750"/>
                </a:lnTo>
                <a:cubicBezTo>
                  <a:pt x="9107786" y="2190750"/>
                  <a:pt x="9429750" y="1868777"/>
                  <a:pt x="9429750" y="1471613"/>
                </a:cubicBezTo>
                <a:lnTo>
                  <a:pt x="9429750" y="719138"/>
                </a:lnTo>
                <a:cubicBezTo>
                  <a:pt x="9429750" y="321969"/>
                  <a:pt x="9107786" y="0"/>
                  <a:pt x="8710612" y="0"/>
                </a:cubicBezTo>
                <a:lnTo>
                  <a:pt x="719138" y="0"/>
                </a:lnTo>
                <a:cubicBezTo>
                  <a:pt x="321969" y="0"/>
                  <a:pt x="0" y="321969"/>
                  <a:pt x="0" y="719138"/>
                </a:cubicBezTo>
                <a:lnTo>
                  <a:pt x="0" y="1471613"/>
                </a:lnTo>
                <a:cubicBezTo>
                  <a:pt x="0" y="1868777"/>
                  <a:pt x="321969" y="2190750"/>
                  <a:pt x="719138" y="219075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9538900" y="2689011"/>
            <a:ext cx="1872000" cy="5967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关注档案去向</a:t>
            </a:r>
            <a:endParaRPr kumimoji="1" lang="zh-CN" altLang="en-US" dirty="0"/>
          </a:p>
        </p:txBody>
      </p:sp>
      <p:sp>
        <p:nvSpPr>
          <p:cNvPr id="24" name="标题 1"/>
          <p:cNvSpPr txBox="1"/>
          <p:nvPr/>
        </p:nvSpPr>
        <p:spPr>
          <a:xfrm>
            <a:off x="9538900" y="3285802"/>
            <a:ext cx="1872000" cy="17807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毕业后三个月内密切关注个人档案的邮寄去向，如档案去向不明，要及时反馈给辅导员或档案馆</a:t>
            </a:r>
            <a:r>
              <a:rPr kumimoji="1" lang="en-US" altLang="zh-CN" sz="14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25" name="标题 1"/>
          <p:cNvSpPr txBox="1"/>
          <p:nvPr/>
        </p:nvSpPr>
        <p:spPr>
          <a:xfrm>
            <a:off x="9574900" y="2113011"/>
            <a:ext cx="1800000" cy="2880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STEP. 05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7254935" y="5175133"/>
            <a:ext cx="72000" cy="7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26321" y="5175133"/>
            <a:ext cx="72000" cy="7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9406125" y="5175133"/>
            <a:ext cx="72000" cy="7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" y="105813"/>
            <a:ext cx="3590925" cy="1019175"/>
          </a:xfrm>
          <a:prstGeom prst="rect">
            <a:avLst/>
          </a:prstGeom>
        </p:spPr>
      </p:pic>
      <p:sp>
        <p:nvSpPr>
          <p:cNvPr id="31" name="标题 1"/>
          <p:cNvSpPr txBox="1"/>
          <p:nvPr/>
        </p:nvSpPr>
        <p:spPr>
          <a:xfrm>
            <a:off x="11728534" y="5193133"/>
            <a:ext cx="72000" cy="72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822702" y="1628800"/>
            <a:ext cx="2474128" cy="4320480"/>
          </a:xfrm>
          <a:prstGeom prst="roundRect">
            <a:avLst>
              <a:gd name="adj" fmla="val 8706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blurRad="139700" dist="76200" dir="540000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05680" y="1628800"/>
            <a:ext cx="3460432" cy="4536504"/>
          </a:xfrm>
          <a:prstGeom prst="roundRect">
            <a:avLst>
              <a:gd name="adj" fmla="val 8706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blurRad="139700" dist="76200" dir="540000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3845547" y="3198086"/>
            <a:ext cx="2133036" cy="935034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chemeClr val="bg1">
                  <a:alpha val="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3203007" y="3198086"/>
            <a:ext cx="957190" cy="93503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215356" y="3198086"/>
            <a:ext cx="2160022" cy="935034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chemeClr val="bg1">
                  <a:alpha val="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042253" y="3198086"/>
            <a:ext cx="957190" cy="93503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366112" y="1628800"/>
            <a:ext cx="4009266" cy="4536504"/>
          </a:xfrm>
          <a:prstGeom prst="ellipse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703124" y="2375566"/>
            <a:ext cx="2923125" cy="292312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blurRad="127000" dist="152400" dir="5400000" algn="t" rotWithShape="0">
              <a:schemeClr val="accent1">
                <a:lumMod val="50000"/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3600000">
            <a:off x="5699982" y="2518195"/>
            <a:ext cx="779337" cy="779337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  <a:effectLst>
            <a:outerShdw blurRad="355600" dist="114300" dir="3900000" algn="tr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829650" y="3390059"/>
            <a:ext cx="2520000" cy="4079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0265FC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第一类去向</a:t>
            </a:r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4829650" y="3764939"/>
            <a:ext cx="2520000" cy="6347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去机关、国有企事业单位等单位就业或者读研，档案会凭调档函转到用人单位和录取院校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sz="1600" dirty="0"/>
          </a:p>
        </p:txBody>
      </p:sp>
      <p:sp>
        <p:nvSpPr>
          <p:cNvPr id="14" name="标题 1"/>
          <p:cNvSpPr txBox="1"/>
          <p:nvPr/>
        </p:nvSpPr>
        <p:spPr>
          <a:xfrm>
            <a:off x="5942766" y="2740117"/>
            <a:ext cx="293769" cy="335493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111500" y="4090988"/>
            <a:ext cx="2868613" cy="3217863"/>
          </a:xfrm>
          <a:custGeom>
            <a:avLst/>
            <a:gdLst>
              <a:gd name="T0" fmla="*/ 8138 w 15056"/>
              <a:gd name="T1" fmla="*/ 16881 h 16881"/>
              <a:gd name="T2" fmla="*/ 2653 w 15056"/>
              <a:gd name="T3" fmla="*/ 0 h 16881"/>
              <a:gd name="T4" fmla="*/ 15056 w 15056"/>
              <a:gd name="T5" fmla="*/ 5301 h 16881"/>
              <a:gd name="T6" fmla="*/ 8138 w 15056"/>
              <a:gd name="T7" fmla="*/ 16881 h 16881"/>
            </a:gdLst>
            <a:ahLst/>
            <a:cxnLst/>
            <a:rect l="0" t="0" r="r" b="b"/>
            <a:pathLst>
              <a:path w="15056" h="16881">
                <a:moveTo>
                  <a:pt x="8138" y="16881"/>
                </a:moveTo>
                <a:cubicBezTo>
                  <a:pt x="2344" y="13419"/>
                  <a:pt x="0" y="6207"/>
                  <a:pt x="2653" y="0"/>
                </a:cubicBezTo>
                <a:lnTo>
                  <a:pt x="15056" y="5301"/>
                </a:lnTo>
                <a:lnTo>
                  <a:pt x="8138" y="16881"/>
                </a:lnTo>
                <a:close/>
              </a:path>
            </a:pathLst>
          </a:custGeom>
          <a:noFill/>
          <a:ln w="19050" cap="flat">
            <a:noFill/>
            <a:round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291706" y="3443854"/>
            <a:ext cx="458284" cy="443498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474513" y="3441276"/>
            <a:ext cx="414182" cy="44865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065709" y="2533531"/>
            <a:ext cx="1988114" cy="4079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265FC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第三类去向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999444" y="2978166"/>
            <a:ext cx="2425148" cy="29711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想要二战考研，可以将档案转至户籍所在地人才服务机构管理。也可以申请将档案留校管理两年，期满须及时到校办理档案转递</a:t>
            </a:r>
            <a:r>
              <a:rPr kumimoji="1" lang="en-US" altLang="zh-CN" sz="14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。需要提醒的是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，暂存档案馆的必须来人至学校并提供《调档函》才能调档</a:t>
            </a:r>
            <a:r>
              <a:rPr kumimoji="1" lang="en-US" altLang="zh-CN" sz="14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sz="1400" dirty="0"/>
          </a:p>
        </p:txBody>
      </p:sp>
      <p:sp>
        <p:nvSpPr>
          <p:cNvPr id="22" name="标题 1"/>
          <p:cNvSpPr txBox="1"/>
          <p:nvPr/>
        </p:nvSpPr>
        <p:spPr>
          <a:xfrm>
            <a:off x="1148688" y="2533531"/>
            <a:ext cx="1988114" cy="4079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1600" dirty="0" err="1">
                <a:ln w="12700">
                  <a:noFill/>
                </a:ln>
                <a:solidFill>
                  <a:srgbClr val="0265FC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第二类去向</a:t>
            </a:r>
            <a:endParaRPr kumimoji="1" lang="zh-CN" altLang="en-US" dirty="0"/>
          </a:p>
        </p:txBody>
      </p:sp>
      <p:sp>
        <p:nvSpPr>
          <p:cNvPr id="23" name="标题 1"/>
          <p:cNvSpPr txBox="1"/>
          <p:nvPr/>
        </p:nvSpPr>
        <p:spPr>
          <a:xfrm>
            <a:off x="905681" y="2978167"/>
            <a:ext cx="2231121" cy="22510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去非公单位就业、暂缓就业、出国留学或者自主创业，档案转递到就业地或户籍地的人才服务机构进行管理</a:t>
            </a:r>
            <a:r>
              <a:rPr kumimoji="1" lang="en-US" altLang="zh-CN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26" name="标题 1"/>
          <p:cNvSpPr txBox="1"/>
          <p:nvPr/>
        </p:nvSpPr>
        <p:spPr>
          <a:xfrm>
            <a:off x="5640288" y="936104"/>
            <a:ext cx="1728192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档案去向</a:t>
            </a:r>
            <a:endParaRPr kumimoji="1" lang="zh-CN" altLang="en-US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" y="81711"/>
            <a:ext cx="3590925" cy="10191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265FC"/>
      </a:accent1>
      <a:accent2>
        <a:srgbClr val="153EEB"/>
      </a:accent2>
      <a:accent3>
        <a:srgbClr val="0265FC"/>
      </a:accent3>
      <a:accent4>
        <a:srgbClr val="153EEB"/>
      </a:accent4>
      <a:accent5>
        <a:srgbClr val="0265FC"/>
      </a:accent5>
      <a:accent6>
        <a:srgbClr val="153EEB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397</Words>
  <Application>Microsoft Office PowerPoint</Application>
  <PresentationFormat>宽屏</PresentationFormat>
  <Paragraphs>79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OPPOSans L</vt:lpstr>
      <vt:lpstr>等线</vt:lpstr>
      <vt:lpstr>Source Han Sans</vt:lpstr>
      <vt:lpstr>OPPOSans B</vt:lpstr>
      <vt:lpstr>思源黑体 CN Bold</vt:lpstr>
      <vt:lpstr>方正大黑_GBK</vt:lpstr>
      <vt:lpstr>思源黑体 CN Regular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曹虹</cp:lastModifiedBy>
  <cp:revision>21</cp:revision>
  <dcterms:created xsi:type="dcterms:W3CDTF">2025-05-26T07:35:00Z</dcterms:created>
  <dcterms:modified xsi:type="dcterms:W3CDTF">2026-05-22T08:06:56Z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BCB5EF38391F4EEB8CBCF7B0B9A8B403_13</vt:lpwstr>
  </property>
  <property fmtid="{D5CDD505-2E9C-101B-9397-08002B2CF9AE}" pid="3" name="KSOProductBuildVer">
    <vt:lpwstr>2052-12.1.0.20305</vt:lpwstr>
  </property>
</Properties>
</file>